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905" r:id="rId2"/>
    <p:sldMasterId id="2147483895" r:id="rId3"/>
    <p:sldMasterId id="2147483923" r:id="rId4"/>
  </p:sldMasterIdLst>
  <p:notesMasterIdLst>
    <p:notesMasterId r:id="rId54"/>
  </p:notesMasterIdLst>
  <p:handoutMasterIdLst>
    <p:handoutMasterId r:id="rId55"/>
  </p:handoutMasterIdLst>
  <p:sldIdLst>
    <p:sldId id="256" r:id="rId5"/>
    <p:sldId id="942" r:id="rId6"/>
    <p:sldId id="943" r:id="rId7"/>
    <p:sldId id="944" r:id="rId8"/>
    <p:sldId id="945" r:id="rId9"/>
    <p:sldId id="285" r:id="rId10"/>
    <p:sldId id="261" r:id="rId11"/>
    <p:sldId id="902" r:id="rId12"/>
    <p:sldId id="903" r:id="rId13"/>
    <p:sldId id="904" r:id="rId14"/>
    <p:sldId id="905" r:id="rId15"/>
    <p:sldId id="586" r:id="rId16"/>
    <p:sldId id="266" r:id="rId17"/>
    <p:sldId id="906" r:id="rId18"/>
    <p:sldId id="907" r:id="rId19"/>
    <p:sldId id="908" r:id="rId20"/>
    <p:sldId id="909" r:id="rId21"/>
    <p:sldId id="910" r:id="rId22"/>
    <p:sldId id="911" r:id="rId23"/>
    <p:sldId id="912" r:id="rId24"/>
    <p:sldId id="913" r:id="rId25"/>
    <p:sldId id="914" r:id="rId26"/>
    <p:sldId id="919" r:id="rId27"/>
    <p:sldId id="915" r:id="rId28"/>
    <p:sldId id="916" r:id="rId29"/>
    <p:sldId id="927" r:id="rId30"/>
    <p:sldId id="928" r:id="rId31"/>
    <p:sldId id="803" r:id="rId32"/>
    <p:sldId id="867" r:id="rId33"/>
    <p:sldId id="648" r:id="rId34"/>
    <p:sldId id="918" r:id="rId35"/>
    <p:sldId id="917" r:id="rId36"/>
    <p:sldId id="920" r:id="rId37"/>
    <p:sldId id="925" r:id="rId38"/>
    <p:sldId id="929" r:id="rId39"/>
    <p:sldId id="808" r:id="rId40"/>
    <p:sldId id="921" r:id="rId41"/>
    <p:sldId id="922" r:id="rId42"/>
    <p:sldId id="923" r:id="rId43"/>
    <p:sldId id="924" r:id="rId44"/>
    <p:sldId id="930" r:id="rId45"/>
    <p:sldId id="931" r:id="rId46"/>
    <p:sldId id="932" r:id="rId47"/>
    <p:sldId id="933" r:id="rId48"/>
    <p:sldId id="934" r:id="rId49"/>
    <p:sldId id="935" r:id="rId50"/>
    <p:sldId id="939" r:id="rId51"/>
    <p:sldId id="940" r:id="rId52"/>
    <p:sldId id="946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80A98C4-AAC8-A44B-B183-9DAE3ED90E21}">
          <p14:sldIdLst>
            <p14:sldId id="256"/>
            <p14:sldId id="942"/>
            <p14:sldId id="943"/>
            <p14:sldId id="944"/>
            <p14:sldId id="945"/>
            <p14:sldId id="285"/>
            <p14:sldId id="261"/>
            <p14:sldId id="902"/>
            <p14:sldId id="903"/>
            <p14:sldId id="904"/>
            <p14:sldId id="905"/>
            <p14:sldId id="586"/>
            <p14:sldId id="266"/>
            <p14:sldId id="906"/>
            <p14:sldId id="907"/>
            <p14:sldId id="908"/>
            <p14:sldId id="909"/>
            <p14:sldId id="910"/>
            <p14:sldId id="911"/>
            <p14:sldId id="912"/>
            <p14:sldId id="913"/>
            <p14:sldId id="914"/>
            <p14:sldId id="919"/>
            <p14:sldId id="915"/>
            <p14:sldId id="916"/>
            <p14:sldId id="927"/>
            <p14:sldId id="928"/>
            <p14:sldId id="803"/>
            <p14:sldId id="867"/>
            <p14:sldId id="648"/>
            <p14:sldId id="918"/>
            <p14:sldId id="917"/>
            <p14:sldId id="920"/>
            <p14:sldId id="925"/>
            <p14:sldId id="929"/>
            <p14:sldId id="808"/>
            <p14:sldId id="921"/>
            <p14:sldId id="922"/>
            <p14:sldId id="923"/>
            <p14:sldId id="924"/>
            <p14:sldId id="930"/>
            <p14:sldId id="931"/>
            <p14:sldId id="932"/>
            <p14:sldId id="933"/>
            <p14:sldId id="934"/>
            <p14:sldId id="935"/>
            <p14:sldId id="939"/>
            <p14:sldId id="940"/>
            <p14:sldId id="94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Zaitsev" initials="PZ" lastIdx="2" clrIdx="0">
    <p:extLst>
      <p:ext uri="{19B8F6BF-5375-455C-9EA6-DF929625EA0E}">
        <p15:presenceInfo xmlns:p15="http://schemas.microsoft.com/office/powerpoint/2012/main" userId="ef00d3a8596dd8d7" providerId="Windows Live"/>
      </p:ext>
    </p:extLst>
  </p:cmAuthor>
  <p:cmAuthor id="2" name="Maria Azizova" initials="MA" lastIdx="3" clrIdx="1">
    <p:extLst>
      <p:ext uri="{19B8F6BF-5375-455C-9EA6-DF929625EA0E}">
        <p15:presenceInfo xmlns:p15="http://schemas.microsoft.com/office/powerpoint/2012/main" userId="S::maria.azizova@percona.onmicrosoft.com::b7b57aec-0ae4-4de5-957a-7339976bf0a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C8C8"/>
    <a:srgbClr val="BE1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60"/>
    <p:restoredTop sz="94745"/>
  </p:normalViewPr>
  <p:slideViewPr>
    <p:cSldViewPr snapToGrid="0">
      <p:cViewPr varScale="1">
        <p:scale>
          <a:sx n="96" d="100"/>
          <a:sy n="96" d="100"/>
        </p:scale>
        <p:origin x="20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37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svg"/><Relationship Id="rId1" Type="http://schemas.openxmlformats.org/officeDocument/2006/relationships/image" Target="../media/image80.png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svg"/><Relationship Id="rId1" Type="http://schemas.openxmlformats.org/officeDocument/2006/relationships/image" Target="../media/image87.png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37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svg"/><Relationship Id="rId1" Type="http://schemas.openxmlformats.org/officeDocument/2006/relationships/image" Target="../media/image80.png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svg"/><Relationship Id="rId1" Type="http://schemas.openxmlformats.org/officeDocument/2006/relationships/image" Target="../media/image87.png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3D4B9F-63EB-4AC2-8BBD-9454B45BD689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4EA3AD46-9F12-41C1-9CC0-4B890E35E329}">
      <dgm:prSet/>
      <dgm:spPr/>
      <dgm:t>
        <a:bodyPr/>
        <a:lstStyle/>
        <a:p>
          <a:r>
            <a:rPr lang="en-US" b="1" i="0"/>
            <a:t>Software Explosion</a:t>
          </a:r>
          <a:endParaRPr lang="en-US"/>
        </a:p>
      </dgm:t>
    </dgm:pt>
    <dgm:pt modelId="{030DDA6D-C411-4C2E-9BBF-1E743B866544}" type="parTrans" cxnId="{597EE02E-6D17-4594-B3F1-3382758DB586}">
      <dgm:prSet/>
      <dgm:spPr/>
      <dgm:t>
        <a:bodyPr/>
        <a:lstStyle/>
        <a:p>
          <a:endParaRPr lang="en-US"/>
        </a:p>
      </dgm:t>
    </dgm:pt>
    <dgm:pt modelId="{B6FA04EA-0D9A-48EF-AB8A-FAF1405B1A9C}" type="sibTrans" cxnId="{597EE02E-6D17-4594-B3F1-3382758DB586}">
      <dgm:prSet/>
      <dgm:spPr/>
      <dgm:t>
        <a:bodyPr/>
        <a:lstStyle/>
        <a:p>
          <a:endParaRPr lang="en-US"/>
        </a:p>
      </dgm:t>
    </dgm:pt>
    <dgm:pt modelId="{4A80BC88-5BAD-4EFF-868B-19B3B28DD863}">
      <dgm:prSet/>
      <dgm:spPr/>
      <dgm:t>
        <a:bodyPr/>
        <a:lstStyle/>
        <a:p>
          <a:r>
            <a:rPr lang="en-US" b="1" i="0"/>
            <a:t>Data Explosion</a:t>
          </a:r>
          <a:endParaRPr lang="en-US"/>
        </a:p>
      </dgm:t>
    </dgm:pt>
    <dgm:pt modelId="{A6D2C5AE-A5E8-483D-9655-6EF2D4648A5C}" type="parTrans" cxnId="{92F6B51C-1E38-46F0-A526-16783272A9C8}">
      <dgm:prSet/>
      <dgm:spPr/>
      <dgm:t>
        <a:bodyPr/>
        <a:lstStyle/>
        <a:p>
          <a:endParaRPr lang="en-US"/>
        </a:p>
      </dgm:t>
    </dgm:pt>
    <dgm:pt modelId="{F305430F-EA86-4097-83DA-EA7E54DC4603}" type="sibTrans" cxnId="{92F6B51C-1E38-46F0-A526-16783272A9C8}">
      <dgm:prSet/>
      <dgm:spPr/>
      <dgm:t>
        <a:bodyPr/>
        <a:lstStyle/>
        <a:p>
          <a:endParaRPr lang="en-US"/>
        </a:p>
      </dgm:t>
    </dgm:pt>
    <dgm:pt modelId="{4FE0E358-284E-4B2D-953C-138336771F9E}">
      <dgm:prSet/>
      <dgm:spPr/>
      <dgm:t>
        <a:bodyPr/>
        <a:lstStyle/>
        <a:p>
          <a:r>
            <a:rPr lang="en-US" b="1" i="0"/>
            <a:t>Do More with Less (skills)</a:t>
          </a:r>
          <a:endParaRPr lang="en-US"/>
        </a:p>
      </dgm:t>
    </dgm:pt>
    <dgm:pt modelId="{65473386-0EAB-473F-8045-F7F159A1C46C}" type="parTrans" cxnId="{0379F44A-6462-46E4-9F05-715646BB36A0}">
      <dgm:prSet/>
      <dgm:spPr/>
      <dgm:t>
        <a:bodyPr/>
        <a:lstStyle/>
        <a:p>
          <a:endParaRPr lang="en-US"/>
        </a:p>
      </dgm:t>
    </dgm:pt>
    <dgm:pt modelId="{1D748E39-2495-4E73-8734-5A03419C70A8}" type="sibTrans" cxnId="{0379F44A-6462-46E4-9F05-715646BB36A0}">
      <dgm:prSet/>
      <dgm:spPr/>
      <dgm:t>
        <a:bodyPr/>
        <a:lstStyle/>
        <a:p>
          <a:endParaRPr lang="en-US"/>
        </a:p>
      </dgm:t>
    </dgm:pt>
    <dgm:pt modelId="{B2CE05C1-E43D-4C2A-801D-A2C961C2C327}" type="pres">
      <dgm:prSet presAssocID="{733D4B9F-63EB-4AC2-8BBD-9454B45BD689}" presName="root" presStyleCnt="0">
        <dgm:presLayoutVars>
          <dgm:dir/>
          <dgm:resizeHandles val="exact"/>
        </dgm:presLayoutVars>
      </dgm:prSet>
      <dgm:spPr/>
    </dgm:pt>
    <dgm:pt modelId="{AFD309F4-1426-441E-BD68-5623BA5D53E0}" type="pres">
      <dgm:prSet presAssocID="{4EA3AD46-9F12-41C1-9CC0-4B890E35E329}" presName="compNode" presStyleCnt="0"/>
      <dgm:spPr/>
    </dgm:pt>
    <dgm:pt modelId="{36C1C7E0-B6C3-467A-B0E9-CE644B8E7AF9}" type="pres">
      <dgm:prSet presAssocID="{4EA3AD46-9F12-41C1-9CC0-4B890E35E32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active"/>
        </a:ext>
      </dgm:extLst>
    </dgm:pt>
    <dgm:pt modelId="{51619D1E-4D34-4F2A-A03B-88D54C077525}" type="pres">
      <dgm:prSet presAssocID="{4EA3AD46-9F12-41C1-9CC0-4B890E35E329}" presName="spaceRect" presStyleCnt="0"/>
      <dgm:spPr/>
    </dgm:pt>
    <dgm:pt modelId="{497FC74C-1EBD-4FFA-B3A4-31FF64545AF8}" type="pres">
      <dgm:prSet presAssocID="{4EA3AD46-9F12-41C1-9CC0-4B890E35E329}" presName="textRect" presStyleLbl="revTx" presStyleIdx="0" presStyleCnt="3">
        <dgm:presLayoutVars>
          <dgm:chMax val="1"/>
          <dgm:chPref val="1"/>
        </dgm:presLayoutVars>
      </dgm:prSet>
      <dgm:spPr/>
    </dgm:pt>
    <dgm:pt modelId="{F03FFC7D-CBC7-4019-A803-829BC67CA42F}" type="pres">
      <dgm:prSet presAssocID="{B6FA04EA-0D9A-48EF-AB8A-FAF1405B1A9C}" presName="sibTrans" presStyleCnt="0"/>
      <dgm:spPr/>
    </dgm:pt>
    <dgm:pt modelId="{F2532408-3F8E-4677-919A-00E92CD79246}" type="pres">
      <dgm:prSet presAssocID="{4A80BC88-5BAD-4EFF-868B-19B3B28DD863}" presName="compNode" presStyleCnt="0"/>
      <dgm:spPr/>
    </dgm:pt>
    <dgm:pt modelId="{B15BFDD8-E04A-4305-B7D8-CEEB44CEC96C}" type="pres">
      <dgm:prSet presAssocID="{4A80BC88-5BAD-4EFF-868B-19B3B28DD86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2CAFD130-6EED-42D3-A7BD-7EA0070FFF44}" type="pres">
      <dgm:prSet presAssocID="{4A80BC88-5BAD-4EFF-868B-19B3B28DD863}" presName="spaceRect" presStyleCnt="0"/>
      <dgm:spPr/>
    </dgm:pt>
    <dgm:pt modelId="{D7120BCC-F965-47AA-B05D-1DF21C947750}" type="pres">
      <dgm:prSet presAssocID="{4A80BC88-5BAD-4EFF-868B-19B3B28DD863}" presName="textRect" presStyleLbl="revTx" presStyleIdx="1" presStyleCnt="3">
        <dgm:presLayoutVars>
          <dgm:chMax val="1"/>
          <dgm:chPref val="1"/>
        </dgm:presLayoutVars>
      </dgm:prSet>
      <dgm:spPr/>
    </dgm:pt>
    <dgm:pt modelId="{0C39B413-7766-4980-BF83-F603436BD8EE}" type="pres">
      <dgm:prSet presAssocID="{F305430F-EA86-4097-83DA-EA7E54DC4603}" presName="sibTrans" presStyleCnt="0"/>
      <dgm:spPr/>
    </dgm:pt>
    <dgm:pt modelId="{1C5B79F1-5A16-4646-A4FC-917FBCD56604}" type="pres">
      <dgm:prSet presAssocID="{4FE0E358-284E-4B2D-953C-138336771F9E}" presName="compNode" presStyleCnt="0"/>
      <dgm:spPr/>
    </dgm:pt>
    <dgm:pt modelId="{3D05C76A-222B-49A2-847D-53B3EA915934}" type="pres">
      <dgm:prSet presAssocID="{4FE0E358-284E-4B2D-953C-138336771F9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dy Builder"/>
        </a:ext>
      </dgm:extLst>
    </dgm:pt>
    <dgm:pt modelId="{B280D2A9-9A9A-404A-BA64-3228C22A3B7E}" type="pres">
      <dgm:prSet presAssocID="{4FE0E358-284E-4B2D-953C-138336771F9E}" presName="spaceRect" presStyleCnt="0"/>
      <dgm:spPr/>
    </dgm:pt>
    <dgm:pt modelId="{9225BEF2-9C65-4819-8391-F3751E01986E}" type="pres">
      <dgm:prSet presAssocID="{4FE0E358-284E-4B2D-953C-138336771F9E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2F6B51C-1E38-46F0-A526-16783272A9C8}" srcId="{733D4B9F-63EB-4AC2-8BBD-9454B45BD689}" destId="{4A80BC88-5BAD-4EFF-868B-19B3B28DD863}" srcOrd="1" destOrd="0" parTransId="{A6D2C5AE-A5E8-483D-9655-6EF2D4648A5C}" sibTransId="{F305430F-EA86-4097-83DA-EA7E54DC4603}"/>
    <dgm:cxn modelId="{597EE02E-6D17-4594-B3F1-3382758DB586}" srcId="{733D4B9F-63EB-4AC2-8BBD-9454B45BD689}" destId="{4EA3AD46-9F12-41C1-9CC0-4B890E35E329}" srcOrd="0" destOrd="0" parTransId="{030DDA6D-C411-4C2E-9BBF-1E743B866544}" sibTransId="{B6FA04EA-0D9A-48EF-AB8A-FAF1405B1A9C}"/>
    <dgm:cxn modelId="{429AD135-25BB-4120-A53D-9F0821A1EBF5}" type="presOf" srcId="{4EA3AD46-9F12-41C1-9CC0-4B890E35E329}" destId="{497FC74C-1EBD-4FFA-B3A4-31FF64545AF8}" srcOrd="0" destOrd="0" presId="urn:microsoft.com/office/officeart/2018/2/layout/IconLabelList"/>
    <dgm:cxn modelId="{A332EE43-3E51-4C2A-BCAB-7E78E7722C9D}" type="presOf" srcId="{4FE0E358-284E-4B2D-953C-138336771F9E}" destId="{9225BEF2-9C65-4819-8391-F3751E01986E}" srcOrd="0" destOrd="0" presId="urn:microsoft.com/office/officeart/2018/2/layout/IconLabelList"/>
    <dgm:cxn modelId="{0379F44A-6462-46E4-9F05-715646BB36A0}" srcId="{733D4B9F-63EB-4AC2-8BBD-9454B45BD689}" destId="{4FE0E358-284E-4B2D-953C-138336771F9E}" srcOrd="2" destOrd="0" parTransId="{65473386-0EAB-473F-8045-F7F159A1C46C}" sibTransId="{1D748E39-2495-4E73-8734-5A03419C70A8}"/>
    <dgm:cxn modelId="{6CB4CF94-7A56-49CE-B975-ED0DF07C5D0E}" type="presOf" srcId="{733D4B9F-63EB-4AC2-8BBD-9454B45BD689}" destId="{B2CE05C1-E43D-4C2A-801D-A2C961C2C327}" srcOrd="0" destOrd="0" presId="urn:microsoft.com/office/officeart/2018/2/layout/IconLabelList"/>
    <dgm:cxn modelId="{25371AE7-E203-4BF0-BA65-4A67594C301D}" type="presOf" srcId="{4A80BC88-5BAD-4EFF-868B-19B3B28DD863}" destId="{D7120BCC-F965-47AA-B05D-1DF21C947750}" srcOrd="0" destOrd="0" presId="urn:microsoft.com/office/officeart/2018/2/layout/IconLabelList"/>
    <dgm:cxn modelId="{AD0267F2-4550-4287-81E3-D1AE32CBB52E}" type="presParOf" srcId="{B2CE05C1-E43D-4C2A-801D-A2C961C2C327}" destId="{AFD309F4-1426-441E-BD68-5623BA5D53E0}" srcOrd="0" destOrd="0" presId="urn:microsoft.com/office/officeart/2018/2/layout/IconLabelList"/>
    <dgm:cxn modelId="{A34FA458-9ABA-440E-940C-AC6D7F5BEE2E}" type="presParOf" srcId="{AFD309F4-1426-441E-BD68-5623BA5D53E0}" destId="{36C1C7E0-B6C3-467A-B0E9-CE644B8E7AF9}" srcOrd="0" destOrd="0" presId="urn:microsoft.com/office/officeart/2018/2/layout/IconLabelList"/>
    <dgm:cxn modelId="{6DD879E0-2E38-450B-B460-715E2CCFD5E4}" type="presParOf" srcId="{AFD309F4-1426-441E-BD68-5623BA5D53E0}" destId="{51619D1E-4D34-4F2A-A03B-88D54C077525}" srcOrd="1" destOrd="0" presId="urn:microsoft.com/office/officeart/2018/2/layout/IconLabelList"/>
    <dgm:cxn modelId="{D263E9A0-D4B6-485F-AE22-D775FF40984B}" type="presParOf" srcId="{AFD309F4-1426-441E-BD68-5623BA5D53E0}" destId="{497FC74C-1EBD-4FFA-B3A4-31FF64545AF8}" srcOrd="2" destOrd="0" presId="urn:microsoft.com/office/officeart/2018/2/layout/IconLabelList"/>
    <dgm:cxn modelId="{A2237A7A-8016-49DF-B640-DC2CD7880C70}" type="presParOf" srcId="{B2CE05C1-E43D-4C2A-801D-A2C961C2C327}" destId="{F03FFC7D-CBC7-4019-A803-829BC67CA42F}" srcOrd="1" destOrd="0" presId="urn:microsoft.com/office/officeart/2018/2/layout/IconLabelList"/>
    <dgm:cxn modelId="{F7A450D6-98B2-4669-8EC1-CDA698A72CF2}" type="presParOf" srcId="{B2CE05C1-E43D-4C2A-801D-A2C961C2C327}" destId="{F2532408-3F8E-4677-919A-00E92CD79246}" srcOrd="2" destOrd="0" presId="urn:microsoft.com/office/officeart/2018/2/layout/IconLabelList"/>
    <dgm:cxn modelId="{122DD7FE-6A28-414C-91E9-0EC2377BEDBF}" type="presParOf" srcId="{F2532408-3F8E-4677-919A-00E92CD79246}" destId="{B15BFDD8-E04A-4305-B7D8-CEEB44CEC96C}" srcOrd="0" destOrd="0" presId="urn:microsoft.com/office/officeart/2018/2/layout/IconLabelList"/>
    <dgm:cxn modelId="{429CAFE6-DDCC-46B1-94C9-92D28FC08B21}" type="presParOf" srcId="{F2532408-3F8E-4677-919A-00E92CD79246}" destId="{2CAFD130-6EED-42D3-A7BD-7EA0070FFF44}" srcOrd="1" destOrd="0" presId="urn:microsoft.com/office/officeart/2018/2/layout/IconLabelList"/>
    <dgm:cxn modelId="{FB08F0D2-545C-407E-945B-B55C540BBEB1}" type="presParOf" srcId="{F2532408-3F8E-4677-919A-00E92CD79246}" destId="{D7120BCC-F965-47AA-B05D-1DF21C947750}" srcOrd="2" destOrd="0" presId="urn:microsoft.com/office/officeart/2018/2/layout/IconLabelList"/>
    <dgm:cxn modelId="{6154E848-C110-4BFF-9A21-73D33522CC40}" type="presParOf" srcId="{B2CE05C1-E43D-4C2A-801D-A2C961C2C327}" destId="{0C39B413-7766-4980-BF83-F603436BD8EE}" srcOrd="3" destOrd="0" presId="urn:microsoft.com/office/officeart/2018/2/layout/IconLabelList"/>
    <dgm:cxn modelId="{1D0C63FC-7150-4870-935B-EC6D15DF61D0}" type="presParOf" srcId="{B2CE05C1-E43D-4C2A-801D-A2C961C2C327}" destId="{1C5B79F1-5A16-4646-A4FC-917FBCD56604}" srcOrd="4" destOrd="0" presId="urn:microsoft.com/office/officeart/2018/2/layout/IconLabelList"/>
    <dgm:cxn modelId="{C4D969C8-67E1-4B10-9784-F8284204D2AA}" type="presParOf" srcId="{1C5B79F1-5A16-4646-A4FC-917FBCD56604}" destId="{3D05C76A-222B-49A2-847D-53B3EA915934}" srcOrd="0" destOrd="0" presId="urn:microsoft.com/office/officeart/2018/2/layout/IconLabelList"/>
    <dgm:cxn modelId="{FA3497BB-5064-497F-A517-59A1EBCAF2C7}" type="presParOf" srcId="{1C5B79F1-5A16-4646-A4FC-917FBCD56604}" destId="{B280D2A9-9A9A-404A-BA64-3228C22A3B7E}" srcOrd="1" destOrd="0" presId="urn:microsoft.com/office/officeart/2018/2/layout/IconLabelList"/>
    <dgm:cxn modelId="{A26194D0-68BB-42C4-ACE9-8FD083E60F5B}" type="presParOf" srcId="{1C5B79F1-5A16-4646-A4FC-917FBCD56604}" destId="{9225BEF2-9C65-4819-8391-F3751E01986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475819-E72C-4D4B-8D67-9685E7797BE0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628582C-70B3-43F5-A1E8-38E9D2B865CA}">
      <dgm:prSet/>
      <dgm:spPr/>
      <dgm:t>
        <a:bodyPr/>
        <a:lstStyle/>
        <a:p>
          <a:r>
            <a:rPr lang="en-US" b="1" i="0"/>
            <a:t>Using their Proprietary or Managed solutions as Best Practice</a:t>
          </a:r>
          <a:endParaRPr lang="en-US"/>
        </a:p>
      </dgm:t>
    </dgm:pt>
    <dgm:pt modelId="{DDCBA1B1-D338-4411-ABAD-067D1E2D0C08}" type="parTrans" cxnId="{BC465884-D983-4000-8E61-1C5D05871065}">
      <dgm:prSet/>
      <dgm:spPr/>
      <dgm:t>
        <a:bodyPr/>
        <a:lstStyle/>
        <a:p>
          <a:endParaRPr lang="en-US"/>
        </a:p>
      </dgm:t>
    </dgm:pt>
    <dgm:pt modelId="{CF9F4229-C50B-448D-B55E-14A6436E975F}" type="sibTrans" cxnId="{BC465884-D983-4000-8E61-1C5D05871065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0455FEEE-B4BD-460F-BBD8-F70E39C5A4E1}">
      <dgm:prSet/>
      <dgm:spPr/>
      <dgm:t>
        <a:bodyPr/>
        <a:lstStyle/>
        <a:p>
          <a:r>
            <a:rPr lang="en-US" b="1" i="0"/>
            <a:t>Increasing Price Difference for such Managed Solutions</a:t>
          </a:r>
          <a:endParaRPr lang="en-US"/>
        </a:p>
      </dgm:t>
    </dgm:pt>
    <dgm:pt modelId="{F649C15A-14A4-458E-93A5-72934DE43406}" type="parTrans" cxnId="{124A1230-F308-4A7F-A434-E1E204D9081A}">
      <dgm:prSet/>
      <dgm:spPr/>
      <dgm:t>
        <a:bodyPr/>
        <a:lstStyle/>
        <a:p>
          <a:endParaRPr lang="en-US"/>
        </a:p>
      </dgm:t>
    </dgm:pt>
    <dgm:pt modelId="{C1CF5C28-EA46-4A47-838E-1ABF692F219C}" type="sibTrans" cxnId="{124A1230-F308-4A7F-A434-E1E204D9081A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94B59451-164A-41D1-A6F6-E703CBFDEC32}">
      <dgm:prSet/>
      <dgm:spPr/>
      <dgm:t>
        <a:bodyPr/>
        <a:lstStyle/>
        <a:p>
          <a:r>
            <a:rPr lang="en-US" b="1" i="0"/>
            <a:t>Embracing Scaling by Credit Card </a:t>
          </a:r>
          <a:endParaRPr lang="en-US"/>
        </a:p>
      </dgm:t>
    </dgm:pt>
    <dgm:pt modelId="{100D8362-2990-4852-8A73-6A4CDDBA4ABA}" type="parTrans" cxnId="{5F203020-4ADE-4BE7-9C85-DCB3F88CFF8C}">
      <dgm:prSet/>
      <dgm:spPr/>
      <dgm:t>
        <a:bodyPr/>
        <a:lstStyle/>
        <a:p>
          <a:endParaRPr lang="en-US"/>
        </a:p>
      </dgm:t>
    </dgm:pt>
    <dgm:pt modelId="{E8849AA5-3C29-4E07-BDE3-D003006F2849}" type="sibTrans" cxnId="{5F203020-4ADE-4BE7-9C85-DCB3F88CFF8C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E109FB7B-A610-429A-A979-C87FCF399C15}" type="pres">
      <dgm:prSet presAssocID="{DE475819-E72C-4D4B-8D67-9685E7797BE0}" presName="Name0" presStyleCnt="0">
        <dgm:presLayoutVars>
          <dgm:animLvl val="lvl"/>
          <dgm:resizeHandles val="exact"/>
        </dgm:presLayoutVars>
      </dgm:prSet>
      <dgm:spPr/>
    </dgm:pt>
    <dgm:pt modelId="{818DEA90-BAD8-4232-BC43-18AE72731134}" type="pres">
      <dgm:prSet presAssocID="{5628582C-70B3-43F5-A1E8-38E9D2B865CA}" presName="compositeNode" presStyleCnt="0">
        <dgm:presLayoutVars>
          <dgm:bulletEnabled val="1"/>
        </dgm:presLayoutVars>
      </dgm:prSet>
      <dgm:spPr/>
    </dgm:pt>
    <dgm:pt modelId="{04406386-495E-4035-B8D5-01B9B226057B}" type="pres">
      <dgm:prSet presAssocID="{5628582C-70B3-43F5-A1E8-38E9D2B865CA}" presName="bgRect" presStyleLbl="bgAccFollowNode1" presStyleIdx="0" presStyleCnt="3"/>
      <dgm:spPr/>
    </dgm:pt>
    <dgm:pt modelId="{1B008E41-9E98-4F27-8017-66478AB2E78A}" type="pres">
      <dgm:prSet presAssocID="{CF9F4229-C50B-448D-B55E-14A6436E975F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9BBBA89B-AD0F-43E0-9FDB-8D9E92009F8A}" type="pres">
      <dgm:prSet presAssocID="{5628582C-70B3-43F5-A1E8-38E9D2B865CA}" presName="bottomLine" presStyleLbl="alignNode1" presStyleIdx="1" presStyleCnt="6">
        <dgm:presLayoutVars/>
      </dgm:prSet>
      <dgm:spPr/>
    </dgm:pt>
    <dgm:pt modelId="{CD11F566-3DA8-4C7E-914D-E461013D5A3A}" type="pres">
      <dgm:prSet presAssocID="{5628582C-70B3-43F5-A1E8-38E9D2B865CA}" presName="nodeText" presStyleLbl="bgAccFollowNode1" presStyleIdx="0" presStyleCnt="3">
        <dgm:presLayoutVars>
          <dgm:bulletEnabled val="1"/>
        </dgm:presLayoutVars>
      </dgm:prSet>
      <dgm:spPr/>
    </dgm:pt>
    <dgm:pt modelId="{C8634FC5-4997-4EA9-B156-B2360BA6C5B2}" type="pres">
      <dgm:prSet presAssocID="{CF9F4229-C50B-448D-B55E-14A6436E975F}" presName="sibTrans" presStyleCnt="0"/>
      <dgm:spPr/>
    </dgm:pt>
    <dgm:pt modelId="{58688E9F-CC22-4075-AF4B-1A27F7C15732}" type="pres">
      <dgm:prSet presAssocID="{0455FEEE-B4BD-460F-BBD8-F70E39C5A4E1}" presName="compositeNode" presStyleCnt="0">
        <dgm:presLayoutVars>
          <dgm:bulletEnabled val="1"/>
        </dgm:presLayoutVars>
      </dgm:prSet>
      <dgm:spPr/>
    </dgm:pt>
    <dgm:pt modelId="{8FB63670-BAC4-4B97-A56B-27005F48DAD4}" type="pres">
      <dgm:prSet presAssocID="{0455FEEE-B4BD-460F-BBD8-F70E39C5A4E1}" presName="bgRect" presStyleLbl="bgAccFollowNode1" presStyleIdx="1" presStyleCnt="3"/>
      <dgm:spPr/>
    </dgm:pt>
    <dgm:pt modelId="{C15D0A95-E82C-4D4F-AA53-CB7868C26E8D}" type="pres">
      <dgm:prSet presAssocID="{C1CF5C28-EA46-4A47-838E-1ABF692F219C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C6DA98F1-B1D6-421B-BC44-6E4797AEAB64}" type="pres">
      <dgm:prSet presAssocID="{0455FEEE-B4BD-460F-BBD8-F70E39C5A4E1}" presName="bottomLine" presStyleLbl="alignNode1" presStyleIdx="3" presStyleCnt="6">
        <dgm:presLayoutVars/>
      </dgm:prSet>
      <dgm:spPr/>
    </dgm:pt>
    <dgm:pt modelId="{5CDDE036-B0AF-4CC3-8372-E8DFFFAB745C}" type="pres">
      <dgm:prSet presAssocID="{0455FEEE-B4BD-460F-BBD8-F70E39C5A4E1}" presName="nodeText" presStyleLbl="bgAccFollowNode1" presStyleIdx="1" presStyleCnt="3">
        <dgm:presLayoutVars>
          <dgm:bulletEnabled val="1"/>
        </dgm:presLayoutVars>
      </dgm:prSet>
      <dgm:spPr/>
    </dgm:pt>
    <dgm:pt modelId="{1E84CBFA-F050-4511-A800-34B1B9E61BFC}" type="pres">
      <dgm:prSet presAssocID="{C1CF5C28-EA46-4A47-838E-1ABF692F219C}" presName="sibTrans" presStyleCnt="0"/>
      <dgm:spPr/>
    </dgm:pt>
    <dgm:pt modelId="{12A94C83-32F3-4DB4-8C8C-93CFC90E5F01}" type="pres">
      <dgm:prSet presAssocID="{94B59451-164A-41D1-A6F6-E703CBFDEC32}" presName="compositeNode" presStyleCnt="0">
        <dgm:presLayoutVars>
          <dgm:bulletEnabled val="1"/>
        </dgm:presLayoutVars>
      </dgm:prSet>
      <dgm:spPr/>
    </dgm:pt>
    <dgm:pt modelId="{B241924C-A16A-4937-B3A8-F769378EA7FF}" type="pres">
      <dgm:prSet presAssocID="{94B59451-164A-41D1-A6F6-E703CBFDEC32}" presName="bgRect" presStyleLbl="bgAccFollowNode1" presStyleIdx="2" presStyleCnt="3"/>
      <dgm:spPr/>
    </dgm:pt>
    <dgm:pt modelId="{2519880D-2B87-45E6-8786-AB62A048C3EC}" type="pres">
      <dgm:prSet presAssocID="{E8849AA5-3C29-4E07-BDE3-D003006F2849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F21DF009-9B43-4FBB-B194-D8E41857EE29}" type="pres">
      <dgm:prSet presAssocID="{94B59451-164A-41D1-A6F6-E703CBFDEC32}" presName="bottomLine" presStyleLbl="alignNode1" presStyleIdx="5" presStyleCnt="6">
        <dgm:presLayoutVars/>
      </dgm:prSet>
      <dgm:spPr/>
    </dgm:pt>
    <dgm:pt modelId="{67E83DE9-232A-434F-B71D-9BB61DD35EB4}" type="pres">
      <dgm:prSet presAssocID="{94B59451-164A-41D1-A6F6-E703CBFDEC32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F5227809-9369-46DA-BD2E-9C7B072C32E8}" type="presOf" srcId="{CF9F4229-C50B-448D-B55E-14A6436E975F}" destId="{1B008E41-9E98-4F27-8017-66478AB2E78A}" srcOrd="0" destOrd="0" presId="urn:microsoft.com/office/officeart/2016/7/layout/BasicLinearProcessNumbered"/>
    <dgm:cxn modelId="{5F203020-4ADE-4BE7-9C85-DCB3F88CFF8C}" srcId="{DE475819-E72C-4D4B-8D67-9685E7797BE0}" destId="{94B59451-164A-41D1-A6F6-E703CBFDEC32}" srcOrd="2" destOrd="0" parTransId="{100D8362-2990-4852-8A73-6A4CDDBA4ABA}" sibTransId="{E8849AA5-3C29-4E07-BDE3-D003006F2849}"/>
    <dgm:cxn modelId="{9A3DC323-8603-4621-827C-71DCE2A92FE2}" type="presOf" srcId="{94B59451-164A-41D1-A6F6-E703CBFDEC32}" destId="{B241924C-A16A-4937-B3A8-F769378EA7FF}" srcOrd="0" destOrd="0" presId="urn:microsoft.com/office/officeart/2016/7/layout/BasicLinearProcessNumbered"/>
    <dgm:cxn modelId="{124A1230-F308-4A7F-A434-E1E204D9081A}" srcId="{DE475819-E72C-4D4B-8D67-9685E7797BE0}" destId="{0455FEEE-B4BD-460F-BBD8-F70E39C5A4E1}" srcOrd="1" destOrd="0" parTransId="{F649C15A-14A4-458E-93A5-72934DE43406}" sibTransId="{C1CF5C28-EA46-4A47-838E-1ABF692F219C}"/>
    <dgm:cxn modelId="{DE9C755B-A84D-494B-861D-F95F36EB004B}" type="presOf" srcId="{C1CF5C28-EA46-4A47-838E-1ABF692F219C}" destId="{C15D0A95-E82C-4D4F-AA53-CB7868C26E8D}" srcOrd="0" destOrd="0" presId="urn:microsoft.com/office/officeart/2016/7/layout/BasicLinearProcessNumbered"/>
    <dgm:cxn modelId="{3D0CBD70-DEF4-4C93-A3FA-95AFF5D032C7}" type="presOf" srcId="{94B59451-164A-41D1-A6F6-E703CBFDEC32}" destId="{67E83DE9-232A-434F-B71D-9BB61DD35EB4}" srcOrd="1" destOrd="0" presId="urn:microsoft.com/office/officeart/2016/7/layout/BasicLinearProcessNumbered"/>
    <dgm:cxn modelId="{8526997D-6812-4CF6-8660-76C36842BC61}" type="presOf" srcId="{5628582C-70B3-43F5-A1E8-38E9D2B865CA}" destId="{04406386-495E-4035-B8D5-01B9B226057B}" srcOrd="0" destOrd="0" presId="urn:microsoft.com/office/officeart/2016/7/layout/BasicLinearProcessNumbered"/>
    <dgm:cxn modelId="{BC465884-D983-4000-8E61-1C5D05871065}" srcId="{DE475819-E72C-4D4B-8D67-9685E7797BE0}" destId="{5628582C-70B3-43F5-A1E8-38E9D2B865CA}" srcOrd="0" destOrd="0" parTransId="{DDCBA1B1-D338-4411-ABAD-067D1E2D0C08}" sibTransId="{CF9F4229-C50B-448D-B55E-14A6436E975F}"/>
    <dgm:cxn modelId="{AC1FF2B8-9711-4CAD-B1E2-A001BC39C856}" type="presOf" srcId="{5628582C-70B3-43F5-A1E8-38E9D2B865CA}" destId="{CD11F566-3DA8-4C7E-914D-E461013D5A3A}" srcOrd="1" destOrd="0" presId="urn:microsoft.com/office/officeart/2016/7/layout/BasicLinearProcessNumbered"/>
    <dgm:cxn modelId="{0AA728BB-79F3-4E4B-8C3C-3E73A73A4B69}" type="presOf" srcId="{0455FEEE-B4BD-460F-BBD8-F70E39C5A4E1}" destId="{8FB63670-BAC4-4B97-A56B-27005F48DAD4}" srcOrd="0" destOrd="0" presId="urn:microsoft.com/office/officeart/2016/7/layout/BasicLinearProcessNumbered"/>
    <dgm:cxn modelId="{4FF1A1CF-389B-42D2-ACA7-7BDC66F35D87}" type="presOf" srcId="{0455FEEE-B4BD-460F-BBD8-F70E39C5A4E1}" destId="{5CDDE036-B0AF-4CC3-8372-E8DFFFAB745C}" srcOrd="1" destOrd="0" presId="urn:microsoft.com/office/officeart/2016/7/layout/BasicLinearProcessNumbered"/>
    <dgm:cxn modelId="{360775EB-E8FB-4685-B861-9AE8BDD7079C}" type="presOf" srcId="{E8849AA5-3C29-4E07-BDE3-D003006F2849}" destId="{2519880D-2B87-45E6-8786-AB62A048C3EC}" srcOrd="0" destOrd="0" presId="urn:microsoft.com/office/officeart/2016/7/layout/BasicLinearProcessNumbered"/>
    <dgm:cxn modelId="{8EBDBBF2-98C3-4592-A01A-6F9A08555569}" type="presOf" srcId="{DE475819-E72C-4D4B-8D67-9685E7797BE0}" destId="{E109FB7B-A610-429A-A979-C87FCF399C15}" srcOrd="0" destOrd="0" presId="urn:microsoft.com/office/officeart/2016/7/layout/BasicLinearProcessNumbered"/>
    <dgm:cxn modelId="{F0ACB19C-1018-43DF-897C-6585FDBEE915}" type="presParOf" srcId="{E109FB7B-A610-429A-A979-C87FCF399C15}" destId="{818DEA90-BAD8-4232-BC43-18AE72731134}" srcOrd="0" destOrd="0" presId="urn:microsoft.com/office/officeart/2016/7/layout/BasicLinearProcessNumbered"/>
    <dgm:cxn modelId="{0358ACF3-7C1E-4810-A7C7-6A775AF67671}" type="presParOf" srcId="{818DEA90-BAD8-4232-BC43-18AE72731134}" destId="{04406386-495E-4035-B8D5-01B9B226057B}" srcOrd="0" destOrd="0" presId="urn:microsoft.com/office/officeart/2016/7/layout/BasicLinearProcessNumbered"/>
    <dgm:cxn modelId="{0E961A94-8BB3-4D71-AE50-DC7994304901}" type="presParOf" srcId="{818DEA90-BAD8-4232-BC43-18AE72731134}" destId="{1B008E41-9E98-4F27-8017-66478AB2E78A}" srcOrd="1" destOrd="0" presId="urn:microsoft.com/office/officeart/2016/7/layout/BasicLinearProcessNumbered"/>
    <dgm:cxn modelId="{1E79E93A-1C95-4CA2-9CE8-A46886251F56}" type="presParOf" srcId="{818DEA90-BAD8-4232-BC43-18AE72731134}" destId="{9BBBA89B-AD0F-43E0-9FDB-8D9E92009F8A}" srcOrd="2" destOrd="0" presId="urn:microsoft.com/office/officeart/2016/7/layout/BasicLinearProcessNumbered"/>
    <dgm:cxn modelId="{50C4F820-E1A9-4993-9D13-942FB26DFBCF}" type="presParOf" srcId="{818DEA90-BAD8-4232-BC43-18AE72731134}" destId="{CD11F566-3DA8-4C7E-914D-E461013D5A3A}" srcOrd="3" destOrd="0" presId="urn:microsoft.com/office/officeart/2016/7/layout/BasicLinearProcessNumbered"/>
    <dgm:cxn modelId="{5EEB6638-9BB8-43F6-BB42-B57ECC5C2D2D}" type="presParOf" srcId="{E109FB7B-A610-429A-A979-C87FCF399C15}" destId="{C8634FC5-4997-4EA9-B156-B2360BA6C5B2}" srcOrd="1" destOrd="0" presId="urn:microsoft.com/office/officeart/2016/7/layout/BasicLinearProcessNumbered"/>
    <dgm:cxn modelId="{C4D025CF-F2BD-4E81-A42F-58D32CACC2B6}" type="presParOf" srcId="{E109FB7B-A610-429A-A979-C87FCF399C15}" destId="{58688E9F-CC22-4075-AF4B-1A27F7C15732}" srcOrd="2" destOrd="0" presId="urn:microsoft.com/office/officeart/2016/7/layout/BasicLinearProcessNumbered"/>
    <dgm:cxn modelId="{34D584AA-326B-4C54-9899-A9161ED3A6A0}" type="presParOf" srcId="{58688E9F-CC22-4075-AF4B-1A27F7C15732}" destId="{8FB63670-BAC4-4B97-A56B-27005F48DAD4}" srcOrd="0" destOrd="0" presId="urn:microsoft.com/office/officeart/2016/7/layout/BasicLinearProcessNumbered"/>
    <dgm:cxn modelId="{7EDCBF64-F6AD-4B09-886D-A04BE5DA560B}" type="presParOf" srcId="{58688E9F-CC22-4075-AF4B-1A27F7C15732}" destId="{C15D0A95-E82C-4D4F-AA53-CB7868C26E8D}" srcOrd="1" destOrd="0" presId="urn:microsoft.com/office/officeart/2016/7/layout/BasicLinearProcessNumbered"/>
    <dgm:cxn modelId="{F1154ED2-0DD8-47EB-A3B4-99D9A295107C}" type="presParOf" srcId="{58688E9F-CC22-4075-AF4B-1A27F7C15732}" destId="{C6DA98F1-B1D6-421B-BC44-6E4797AEAB64}" srcOrd="2" destOrd="0" presId="urn:microsoft.com/office/officeart/2016/7/layout/BasicLinearProcessNumbered"/>
    <dgm:cxn modelId="{8533B3E3-2FD6-481C-9980-DB0C79053A05}" type="presParOf" srcId="{58688E9F-CC22-4075-AF4B-1A27F7C15732}" destId="{5CDDE036-B0AF-4CC3-8372-E8DFFFAB745C}" srcOrd="3" destOrd="0" presId="urn:microsoft.com/office/officeart/2016/7/layout/BasicLinearProcessNumbered"/>
    <dgm:cxn modelId="{D95B9AE9-BD33-4DFA-AF8E-BD242FBC17BC}" type="presParOf" srcId="{E109FB7B-A610-429A-A979-C87FCF399C15}" destId="{1E84CBFA-F050-4511-A800-34B1B9E61BFC}" srcOrd="3" destOrd="0" presId="urn:microsoft.com/office/officeart/2016/7/layout/BasicLinearProcessNumbered"/>
    <dgm:cxn modelId="{4EE0844B-8AD2-429F-BAB9-C6FD8E81FE0F}" type="presParOf" srcId="{E109FB7B-A610-429A-A979-C87FCF399C15}" destId="{12A94C83-32F3-4DB4-8C8C-93CFC90E5F01}" srcOrd="4" destOrd="0" presId="urn:microsoft.com/office/officeart/2016/7/layout/BasicLinearProcessNumbered"/>
    <dgm:cxn modelId="{DD247351-49C0-4122-A338-2E64076DC9A9}" type="presParOf" srcId="{12A94C83-32F3-4DB4-8C8C-93CFC90E5F01}" destId="{B241924C-A16A-4937-B3A8-F769378EA7FF}" srcOrd="0" destOrd="0" presId="urn:microsoft.com/office/officeart/2016/7/layout/BasicLinearProcessNumbered"/>
    <dgm:cxn modelId="{86752549-D405-42CA-98B7-B12181EDCADA}" type="presParOf" srcId="{12A94C83-32F3-4DB4-8C8C-93CFC90E5F01}" destId="{2519880D-2B87-45E6-8786-AB62A048C3EC}" srcOrd="1" destOrd="0" presId="urn:microsoft.com/office/officeart/2016/7/layout/BasicLinearProcessNumbered"/>
    <dgm:cxn modelId="{D398C934-9990-47F9-8CEE-E1355E156EB4}" type="presParOf" srcId="{12A94C83-32F3-4DB4-8C8C-93CFC90E5F01}" destId="{F21DF009-9B43-4FBB-B194-D8E41857EE29}" srcOrd="2" destOrd="0" presId="urn:microsoft.com/office/officeart/2016/7/layout/BasicLinearProcessNumbered"/>
    <dgm:cxn modelId="{ABD6BD79-28B7-4087-9DC1-5F1BD9B3E008}" type="presParOf" srcId="{12A94C83-32F3-4DB4-8C8C-93CFC90E5F01}" destId="{67E83DE9-232A-434F-B71D-9BB61DD35EB4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1D1FE5-B3CA-4A1B-807F-77BC17DFFA95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FDDC665A-7043-4911-AACE-034BA74C2BDD}">
      <dgm:prSet/>
      <dgm:spPr/>
      <dgm:t>
        <a:bodyPr/>
        <a:lstStyle/>
        <a:p>
          <a:r>
            <a:rPr lang="en-US" b="1" i="0"/>
            <a:t>Focus on last decade was growth at any cost</a:t>
          </a:r>
          <a:endParaRPr lang="en-US"/>
        </a:p>
      </dgm:t>
    </dgm:pt>
    <dgm:pt modelId="{2B8AAAF8-462A-4B10-AC78-4C68C10BD6B8}" type="parTrans" cxnId="{115491FA-A09C-40A8-BEC0-256959D05901}">
      <dgm:prSet/>
      <dgm:spPr/>
      <dgm:t>
        <a:bodyPr/>
        <a:lstStyle/>
        <a:p>
          <a:endParaRPr lang="en-US"/>
        </a:p>
      </dgm:t>
    </dgm:pt>
    <dgm:pt modelId="{4FC9D89F-3F4B-4CEC-8B5A-C958EB1FAAA0}" type="sibTrans" cxnId="{115491FA-A09C-40A8-BEC0-256959D05901}">
      <dgm:prSet/>
      <dgm:spPr/>
      <dgm:t>
        <a:bodyPr/>
        <a:lstStyle/>
        <a:p>
          <a:endParaRPr lang="en-US"/>
        </a:p>
      </dgm:t>
    </dgm:pt>
    <dgm:pt modelId="{B07B0846-6389-4CBF-A062-4C13A9870AAF}">
      <dgm:prSet/>
      <dgm:spPr/>
      <dgm:t>
        <a:bodyPr/>
        <a:lstStyle/>
        <a:p>
          <a:r>
            <a:rPr lang="en-US" b="1" i="0"/>
            <a:t>Pushing as much on third parties (Cloud Vendors) makes sense </a:t>
          </a:r>
          <a:endParaRPr lang="en-US"/>
        </a:p>
      </dgm:t>
    </dgm:pt>
    <dgm:pt modelId="{339AF0DA-0C65-4036-9A66-4FFA2167BE6B}" type="parTrans" cxnId="{8D0CE65A-44D6-42D3-86F5-64B268C7726A}">
      <dgm:prSet/>
      <dgm:spPr/>
      <dgm:t>
        <a:bodyPr/>
        <a:lstStyle/>
        <a:p>
          <a:endParaRPr lang="en-US"/>
        </a:p>
      </dgm:t>
    </dgm:pt>
    <dgm:pt modelId="{A6BEDB7D-436C-4002-BD79-52766921D184}" type="sibTrans" cxnId="{8D0CE65A-44D6-42D3-86F5-64B268C7726A}">
      <dgm:prSet/>
      <dgm:spPr/>
      <dgm:t>
        <a:bodyPr/>
        <a:lstStyle/>
        <a:p>
          <a:endParaRPr lang="en-US"/>
        </a:p>
      </dgm:t>
    </dgm:pt>
    <dgm:pt modelId="{8597F709-E0D2-4282-A631-1F9081EB9BA3}">
      <dgm:prSet/>
      <dgm:spPr/>
      <dgm:t>
        <a:bodyPr/>
        <a:lstStyle/>
        <a:p>
          <a:r>
            <a:rPr lang="en-US" b="1" i="0"/>
            <a:t>No resource to put on Open Source requiring “elbow grease”</a:t>
          </a:r>
          <a:endParaRPr lang="en-US"/>
        </a:p>
      </dgm:t>
    </dgm:pt>
    <dgm:pt modelId="{ECB0CFCB-3859-4D13-923E-8A25659EDEB8}" type="parTrans" cxnId="{6642D40F-DA84-4C3B-BD61-938039E01074}">
      <dgm:prSet/>
      <dgm:spPr/>
      <dgm:t>
        <a:bodyPr/>
        <a:lstStyle/>
        <a:p>
          <a:endParaRPr lang="en-US"/>
        </a:p>
      </dgm:t>
    </dgm:pt>
    <dgm:pt modelId="{12CA0898-9435-442A-833B-465EC7A77A6F}" type="sibTrans" cxnId="{6642D40F-DA84-4C3B-BD61-938039E01074}">
      <dgm:prSet/>
      <dgm:spPr/>
      <dgm:t>
        <a:bodyPr/>
        <a:lstStyle/>
        <a:p>
          <a:endParaRPr lang="en-US"/>
        </a:p>
      </dgm:t>
    </dgm:pt>
    <dgm:pt modelId="{89F1584C-CA36-419D-A21C-1859924F36BD}" type="pres">
      <dgm:prSet presAssocID="{651D1FE5-B3CA-4A1B-807F-77BC17DFFA95}" presName="root" presStyleCnt="0">
        <dgm:presLayoutVars>
          <dgm:dir/>
          <dgm:resizeHandles val="exact"/>
        </dgm:presLayoutVars>
      </dgm:prSet>
      <dgm:spPr/>
    </dgm:pt>
    <dgm:pt modelId="{5CF53735-E234-450A-90DE-A678BFEDFF70}" type="pres">
      <dgm:prSet presAssocID="{FDDC665A-7043-4911-AACE-034BA74C2BDD}" presName="compNode" presStyleCnt="0"/>
      <dgm:spPr/>
    </dgm:pt>
    <dgm:pt modelId="{96CCE01C-19DA-4497-B12A-CC51D3C42A1B}" type="pres">
      <dgm:prSet presAssocID="{FDDC665A-7043-4911-AACE-034BA74C2BD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3AEA28C8-741C-4A2B-B3A8-BE62218A1308}" type="pres">
      <dgm:prSet presAssocID="{FDDC665A-7043-4911-AACE-034BA74C2BDD}" presName="spaceRect" presStyleCnt="0"/>
      <dgm:spPr/>
    </dgm:pt>
    <dgm:pt modelId="{64D349F9-F5B0-4C61-AEF0-CFA17714B88D}" type="pres">
      <dgm:prSet presAssocID="{FDDC665A-7043-4911-AACE-034BA74C2BDD}" presName="textRect" presStyleLbl="revTx" presStyleIdx="0" presStyleCnt="3">
        <dgm:presLayoutVars>
          <dgm:chMax val="1"/>
          <dgm:chPref val="1"/>
        </dgm:presLayoutVars>
      </dgm:prSet>
      <dgm:spPr/>
    </dgm:pt>
    <dgm:pt modelId="{CC347863-57B9-4C70-939F-FCD65EEA417A}" type="pres">
      <dgm:prSet presAssocID="{4FC9D89F-3F4B-4CEC-8B5A-C958EB1FAAA0}" presName="sibTrans" presStyleCnt="0"/>
      <dgm:spPr/>
    </dgm:pt>
    <dgm:pt modelId="{534F13E2-778F-4BD9-9AF2-50AF76F7D66D}" type="pres">
      <dgm:prSet presAssocID="{B07B0846-6389-4CBF-A062-4C13A9870AAF}" presName="compNode" presStyleCnt="0"/>
      <dgm:spPr/>
    </dgm:pt>
    <dgm:pt modelId="{C470A64B-31D6-4713-B4F1-DFF16F874282}" type="pres">
      <dgm:prSet presAssocID="{B07B0846-6389-4CBF-A062-4C13A9870AA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C9F48895-28B8-491D-B680-7DE40DD8A76F}" type="pres">
      <dgm:prSet presAssocID="{B07B0846-6389-4CBF-A062-4C13A9870AAF}" presName="spaceRect" presStyleCnt="0"/>
      <dgm:spPr/>
    </dgm:pt>
    <dgm:pt modelId="{A2318450-2792-4B12-9CB2-EFEFFA1AB196}" type="pres">
      <dgm:prSet presAssocID="{B07B0846-6389-4CBF-A062-4C13A9870AAF}" presName="textRect" presStyleLbl="revTx" presStyleIdx="1" presStyleCnt="3">
        <dgm:presLayoutVars>
          <dgm:chMax val="1"/>
          <dgm:chPref val="1"/>
        </dgm:presLayoutVars>
      </dgm:prSet>
      <dgm:spPr/>
    </dgm:pt>
    <dgm:pt modelId="{A839A610-A05D-4AAF-AD43-41EC6EA60134}" type="pres">
      <dgm:prSet presAssocID="{A6BEDB7D-436C-4002-BD79-52766921D184}" presName="sibTrans" presStyleCnt="0"/>
      <dgm:spPr/>
    </dgm:pt>
    <dgm:pt modelId="{57AC005A-1CF0-40D9-9914-1CE1E742C851}" type="pres">
      <dgm:prSet presAssocID="{8597F709-E0D2-4282-A631-1F9081EB9BA3}" presName="compNode" presStyleCnt="0"/>
      <dgm:spPr/>
    </dgm:pt>
    <dgm:pt modelId="{651E452C-E7B0-4068-B64B-F627FA181595}" type="pres">
      <dgm:prSet presAssocID="{8597F709-E0D2-4282-A631-1F9081EB9BA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thbrush"/>
        </a:ext>
      </dgm:extLst>
    </dgm:pt>
    <dgm:pt modelId="{B5822ED7-2FED-4655-92BD-40E05F95686F}" type="pres">
      <dgm:prSet presAssocID="{8597F709-E0D2-4282-A631-1F9081EB9BA3}" presName="spaceRect" presStyleCnt="0"/>
      <dgm:spPr/>
    </dgm:pt>
    <dgm:pt modelId="{A450B1C7-ED8A-4416-A159-F051EE379D54}" type="pres">
      <dgm:prSet presAssocID="{8597F709-E0D2-4282-A631-1F9081EB9BA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642D40F-DA84-4C3B-BD61-938039E01074}" srcId="{651D1FE5-B3CA-4A1B-807F-77BC17DFFA95}" destId="{8597F709-E0D2-4282-A631-1F9081EB9BA3}" srcOrd="2" destOrd="0" parTransId="{ECB0CFCB-3859-4D13-923E-8A25659EDEB8}" sibTransId="{12CA0898-9435-442A-833B-465EC7A77A6F}"/>
    <dgm:cxn modelId="{8D0CE65A-44D6-42D3-86F5-64B268C7726A}" srcId="{651D1FE5-B3CA-4A1B-807F-77BC17DFFA95}" destId="{B07B0846-6389-4CBF-A062-4C13A9870AAF}" srcOrd="1" destOrd="0" parTransId="{339AF0DA-0C65-4036-9A66-4FFA2167BE6B}" sibTransId="{A6BEDB7D-436C-4002-BD79-52766921D184}"/>
    <dgm:cxn modelId="{A5C97C5F-0111-4814-8787-34A9AFBCC30D}" type="presOf" srcId="{B07B0846-6389-4CBF-A062-4C13A9870AAF}" destId="{A2318450-2792-4B12-9CB2-EFEFFA1AB196}" srcOrd="0" destOrd="0" presId="urn:microsoft.com/office/officeart/2018/2/layout/IconLabelList"/>
    <dgm:cxn modelId="{10C2CD64-3260-4F38-9A78-28CE8F4A7A34}" type="presOf" srcId="{651D1FE5-B3CA-4A1B-807F-77BC17DFFA95}" destId="{89F1584C-CA36-419D-A21C-1859924F36BD}" srcOrd="0" destOrd="0" presId="urn:microsoft.com/office/officeart/2018/2/layout/IconLabelList"/>
    <dgm:cxn modelId="{88D941A4-701B-47D7-BF69-D36911DE593C}" type="presOf" srcId="{FDDC665A-7043-4911-AACE-034BA74C2BDD}" destId="{64D349F9-F5B0-4C61-AEF0-CFA17714B88D}" srcOrd="0" destOrd="0" presId="urn:microsoft.com/office/officeart/2018/2/layout/IconLabelList"/>
    <dgm:cxn modelId="{A6E6C2BB-22C6-4240-B5AA-766DFC460517}" type="presOf" srcId="{8597F709-E0D2-4282-A631-1F9081EB9BA3}" destId="{A450B1C7-ED8A-4416-A159-F051EE379D54}" srcOrd="0" destOrd="0" presId="urn:microsoft.com/office/officeart/2018/2/layout/IconLabelList"/>
    <dgm:cxn modelId="{115491FA-A09C-40A8-BEC0-256959D05901}" srcId="{651D1FE5-B3CA-4A1B-807F-77BC17DFFA95}" destId="{FDDC665A-7043-4911-AACE-034BA74C2BDD}" srcOrd="0" destOrd="0" parTransId="{2B8AAAF8-462A-4B10-AC78-4C68C10BD6B8}" sibTransId="{4FC9D89F-3F4B-4CEC-8B5A-C958EB1FAAA0}"/>
    <dgm:cxn modelId="{2B86E764-86F1-4C40-AC64-C1A6F6A8B04B}" type="presParOf" srcId="{89F1584C-CA36-419D-A21C-1859924F36BD}" destId="{5CF53735-E234-450A-90DE-A678BFEDFF70}" srcOrd="0" destOrd="0" presId="urn:microsoft.com/office/officeart/2018/2/layout/IconLabelList"/>
    <dgm:cxn modelId="{83BFA92F-3CF8-4001-BD6D-77DC78F8A6A6}" type="presParOf" srcId="{5CF53735-E234-450A-90DE-A678BFEDFF70}" destId="{96CCE01C-19DA-4497-B12A-CC51D3C42A1B}" srcOrd="0" destOrd="0" presId="urn:microsoft.com/office/officeart/2018/2/layout/IconLabelList"/>
    <dgm:cxn modelId="{639C7DBC-26DD-4223-BB4E-B4C063BC2A5A}" type="presParOf" srcId="{5CF53735-E234-450A-90DE-A678BFEDFF70}" destId="{3AEA28C8-741C-4A2B-B3A8-BE62218A1308}" srcOrd="1" destOrd="0" presId="urn:microsoft.com/office/officeart/2018/2/layout/IconLabelList"/>
    <dgm:cxn modelId="{EDCD492A-7080-4406-9EA4-D400B8A2ACF4}" type="presParOf" srcId="{5CF53735-E234-450A-90DE-A678BFEDFF70}" destId="{64D349F9-F5B0-4C61-AEF0-CFA17714B88D}" srcOrd="2" destOrd="0" presId="urn:microsoft.com/office/officeart/2018/2/layout/IconLabelList"/>
    <dgm:cxn modelId="{572FFD9E-D0E7-4A20-AC83-2EE88CE4FBBA}" type="presParOf" srcId="{89F1584C-CA36-419D-A21C-1859924F36BD}" destId="{CC347863-57B9-4C70-939F-FCD65EEA417A}" srcOrd="1" destOrd="0" presId="urn:microsoft.com/office/officeart/2018/2/layout/IconLabelList"/>
    <dgm:cxn modelId="{3CF6DEC8-FBBF-4FA5-B1E7-DA7E35368959}" type="presParOf" srcId="{89F1584C-CA36-419D-A21C-1859924F36BD}" destId="{534F13E2-778F-4BD9-9AF2-50AF76F7D66D}" srcOrd="2" destOrd="0" presId="urn:microsoft.com/office/officeart/2018/2/layout/IconLabelList"/>
    <dgm:cxn modelId="{6B684251-31B1-4E31-8E94-919F7039D27D}" type="presParOf" srcId="{534F13E2-778F-4BD9-9AF2-50AF76F7D66D}" destId="{C470A64B-31D6-4713-B4F1-DFF16F874282}" srcOrd="0" destOrd="0" presId="urn:microsoft.com/office/officeart/2018/2/layout/IconLabelList"/>
    <dgm:cxn modelId="{BFC87B8E-2EDC-4750-BB90-9FE56A866510}" type="presParOf" srcId="{534F13E2-778F-4BD9-9AF2-50AF76F7D66D}" destId="{C9F48895-28B8-491D-B680-7DE40DD8A76F}" srcOrd="1" destOrd="0" presId="urn:microsoft.com/office/officeart/2018/2/layout/IconLabelList"/>
    <dgm:cxn modelId="{79BE4FA4-7A3E-4FC3-A0B0-BAF752F72BE7}" type="presParOf" srcId="{534F13E2-778F-4BD9-9AF2-50AF76F7D66D}" destId="{A2318450-2792-4B12-9CB2-EFEFFA1AB196}" srcOrd="2" destOrd="0" presId="urn:microsoft.com/office/officeart/2018/2/layout/IconLabelList"/>
    <dgm:cxn modelId="{C5E1AA9B-5CFA-4FAD-8FE4-D2305CCBF979}" type="presParOf" srcId="{89F1584C-CA36-419D-A21C-1859924F36BD}" destId="{A839A610-A05D-4AAF-AD43-41EC6EA60134}" srcOrd="3" destOrd="0" presId="urn:microsoft.com/office/officeart/2018/2/layout/IconLabelList"/>
    <dgm:cxn modelId="{0D1ED7D7-A21F-420B-A3C2-46C089A5D3A9}" type="presParOf" srcId="{89F1584C-CA36-419D-A21C-1859924F36BD}" destId="{57AC005A-1CF0-40D9-9914-1CE1E742C851}" srcOrd="4" destOrd="0" presId="urn:microsoft.com/office/officeart/2018/2/layout/IconLabelList"/>
    <dgm:cxn modelId="{5A9EC6CC-2BFD-4B60-A6E9-A2C692493168}" type="presParOf" srcId="{57AC005A-1CF0-40D9-9914-1CE1E742C851}" destId="{651E452C-E7B0-4068-B64B-F627FA181595}" srcOrd="0" destOrd="0" presId="urn:microsoft.com/office/officeart/2018/2/layout/IconLabelList"/>
    <dgm:cxn modelId="{E9E87C75-E6B5-44A8-81B4-1B6CBF21AC4A}" type="presParOf" srcId="{57AC005A-1CF0-40D9-9914-1CE1E742C851}" destId="{B5822ED7-2FED-4655-92BD-40E05F95686F}" srcOrd="1" destOrd="0" presId="urn:microsoft.com/office/officeart/2018/2/layout/IconLabelList"/>
    <dgm:cxn modelId="{94067D66-B6B6-482D-AB72-8031FAAFE2F3}" type="presParOf" srcId="{57AC005A-1CF0-40D9-9914-1CE1E742C851}" destId="{A450B1C7-ED8A-4416-A159-F051EE379D5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A640F8-D2C0-477C-A87B-1C194A7657CC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D5B95FA-7076-4223-896F-CA864ED6C08D}">
      <dgm:prSet/>
      <dgm:spPr/>
      <dgm:t>
        <a:bodyPr/>
        <a:lstStyle/>
        <a:p>
          <a:pPr>
            <a:defRPr cap="all"/>
          </a:pPr>
          <a:r>
            <a:rPr lang="en-US" b="1" i="0"/>
            <a:t>Better Integrations</a:t>
          </a:r>
          <a:endParaRPr lang="en-US"/>
        </a:p>
      </dgm:t>
    </dgm:pt>
    <dgm:pt modelId="{EED576A8-76F3-4AF0-9BC3-260D3D830536}" type="parTrans" cxnId="{B3315A69-D630-4599-B5C7-B774C959BC9B}">
      <dgm:prSet/>
      <dgm:spPr/>
      <dgm:t>
        <a:bodyPr/>
        <a:lstStyle/>
        <a:p>
          <a:endParaRPr lang="en-US"/>
        </a:p>
      </dgm:t>
    </dgm:pt>
    <dgm:pt modelId="{3117829F-3B0D-4974-8A54-BD2ABC7891A7}" type="sibTrans" cxnId="{B3315A69-D630-4599-B5C7-B774C959BC9B}">
      <dgm:prSet/>
      <dgm:spPr/>
      <dgm:t>
        <a:bodyPr/>
        <a:lstStyle/>
        <a:p>
          <a:endParaRPr lang="en-US"/>
        </a:p>
      </dgm:t>
    </dgm:pt>
    <dgm:pt modelId="{5D09E23B-3A77-4036-8ABF-BE920CF1BE40}">
      <dgm:prSet/>
      <dgm:spPr/>
      <dgm:t>
        <a:bodyPr/>
        <a:lstStyle/>
        <a:p>
          <a:pPr>
            <a:defRPr cap="all"/>
          </a:pPr>
          <a:r>
            <a:rPr lang="en-US" b="1" i="0"/>
            <a:t>Better Usability</a:t>
          </a:r>
          <a:endParaRPr lang="en-US"/>
        </a:p>
      </dgm:t>
    </dgm:pt>
    <dgm:pt modelId="{9CF81FC4-7E9B-4F90-B838-F65A6FF8A066}" type="parTrans" cxnId="{6408D38D-821E-490D-851A-D317533EDD5A}">
      <dgm:prSet/>
      <dgm:spPr/>
      <dgm:t>
        <a:bodyPr/>
        <a:lstStyle/>
        <a:p>
          <a:endParaRPr lang="en-US"/>
        </a:p>
      </dgm:t>
    </dgm:pt>
    <dgm:pt modelId="{0D5DA8D1-9B1B-4549-A4F2-9F90A7525825}" type="sibTrans" cxnId="{6408D38D-821E-490D-851A-D317533EDD5A}">
      <dgm:prSet/>
      <dgm:spPr/>
      <dgm:t>
        <a:bodyPr/>
        <a:lstStyle/>
        <a:p>
          <a:endParaRPr lang="en-US"/>
        </a:p>
      </dgm:t>
    </dgm:pt>
    <dgm:pt modelId="{E2440C30-748A-4270-90D8-2A09CDC64749}">
      <dgm:prSet/>
      <dgm:spPr/>
      <dgm:t>
        <a:bodyPr/>
        <a:lstStyle/>
        <a:p>
          <a:pPr>
            <a:defRPr cap="all"/>
          </a:pPr>
          <a:r>
            <a:rPr lang="en-US" b="1" i="0"/>
            <a:t>Day 2 Operations</a:t>
          </a:r>
          <a:endParaRPr lang="en-US"/>
        </a:p>
      </dgm:t>
    </dgm:pt>
    <dgm:pt modelId="{6A28ED70-BED7-48F4-94F7-21EBB735D449}" type="parTrans" cxnId="{E49E8385-FB86-49FD-80F9-152280F37726}">
      <dgm:prSet/>
      <dgm:spPr/>
      <dgm:t>
        <a:bodyPr/>
        <a:lstStyle/>
        <a:p>
          <a:endParaRPr lang="en-US"/>
        </a:p>
      </dgm:t>
    </dgm:pt>
    <dgm:pt modelId="{60492777-B3BA-4F10-9E54-830C8FE8AE01}" type="sibTrans" cxnId="{E49E8385-FB86-49FD-80F9-152280F37726}">
      <dgm:prSet/>
      <dgm:spPr/>
      <dgm:t>
        <a:bodyPr/>
        <a:lstStyle/>
        <a:p>
          <a:endParaRPr lang="en-US"/>
        </a:p>
      </dgm:t>
    </dgm:pt>
    <dgm:pt modelId="{A9E87604-8DB7-4A28-9669-086D4FCB1172}" type="pres">
      <dgm:prSet presAssocID="{E6A640F8-D2C0-477C-A87B-1C194A7657CC}" presName="root" presStyleCnt="0">
        <dgm:presLayoutVars>
          <dgm:dir/>
          <dgm:resizeHandles val="exact"/>
        </dgm:presLayoutVars>
      </dgm:prSet>
      <dgm:spPr/>
    </dgm:pt>
    <dgm:pt modelId="{99DEF8D1-61FB-465B-BDCC-D4817F4291F2}" type="pres">
      <dgm:prSet presAssocID="{BD5B95FA-7076-4223-896F-CA864ED6C08D}" presName="compNode" presStyleCnt="0"/>
      <dgm:spPr/>
    </dgm:pt>
    <dgm:pt modelId="{EE4C785C-84CC-4180-9F20-D9E16BAF18F9}" type="pres">
      <dgm:prSet presAssocID="{BD5B95FA-7076-4223-896F-CA864ED6C08D}" presName="iconBgRect" presStyleLbl="bgShp" presStyleIdx="0" presStyleCnt="3"/>
      <dgm:spPr/>
    </dgm:pt>
    <dgm:pt modelId="{61B82952-0B81-4C02-A626-0E1E844EB915}" type="pres">
      <dgm:prSet presAssocID="{BD5B95FA-7076-4223-896F-CA864ED6C08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81761CB-2E75-4B51-8E21-DA453A7242BF}" type="pres">
      <dgm:prSet presAssocID="{BD5B95FA-7076-4223-896F-CA864ED6C08D}" presName="spaceRect" presStyleCnt="0"/>
      <dgm:spPr/>
    </dgm:pt>
    <dgm:pt modelId="{CAD61A39-4AC7-430F-990E-7FE4825307E5}" type="pres">
      <dgm:prSet presAssocID="{BD5B95FA-7076-4223-896F-CA864ED6C08D}" presName="textRect" presStyleLbl="revTx" presStyleIdx="0" presStyleCnt="3">
        <dgm:presLayoutVars>
          <dgm:chMax val="1"/>
          <dgm:chPref val="1"/>
        </dgm:presLayoutVars>
      </dgm:prSet>
      <dgm:spPr/>
    </dgm:pt>
    <dgm:pt modelId="{5810582C-B772-49C0-8C6D-7BA5BF765CB2}" type="pres">
      <dgm:prSet presAssocID="{3117829F-3B0D-4974-8A54-BD2ABC7891A7}" presName="sibTrans" presStyleCnt="0"/>
      <dgm:spPr/>
    </dgm:pt>
    <dgm:pt modelId="{A874A38D-215D-46C8-B370-65012E473673}" type="pres">
      <dgm:prSet presAssocID="{5D09E23B-3A77-4036-8ABF-BE920CF1BE40}" presName="compNode" presStyleCnt="0"/>
      <dgm:spPr/>
    </dgm:pt>
    <dgm:pt modelId="{8EC9167D-EB40-402F-97D4-FE6B13099B94}" type="pres">
      <dgm:prSet presAssocID="{5D09E23B-3A77-4036-8ABF-BE920CF1BE40}" presName="iconBgRect" presStyleLbl="bgShp" presStyleIdx="1" presStyleCnt="3"/>
      <dgm:spPr/>
    </dgm:pt>
    <dgm:pt modelId="{785EB6A9-C3F0-40BC-950B-60B141A865A1}" type="pres">
      <dgm:prSet presAssocID="{5D09E23B-3A77-4036-8ABF-BE920CF1BE4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9E7FBB14-10C5-4302-854C-556DE492B65A}" type="pres">
      <dgm:prSet presAssocID="{5D09E23B-3A77-4036-8ABF-BE920CF1BE40}" presName="spaceRect" presStyleCnt="0"/>
      <dgm:spPr/>
    </dgm:pt>
    <dgm:pt modelId="{FDF357AE-8346-4835-9514-9316926D2648}" type="pres">
      <dgm:prSet presAssocID="{5D09E23B-3A77-4036-8ABF-BE920CF1BE40}" presName="textRect" presStyleLbl="revTx" presStyleIdx="1" presStyleCnt="3">
        <dgm:presLayoutVars>
          <dgm:chMax val="1"/>
          <dgm:chPref val="1"/>
        </dgm:presLayoutVars>
      </dgm:prSet>
      <dgm:spPr/>
    </dgm:pt>
    <dgm:pt modelId="{CEC3F1B3-B9C3-4BC9-B36C-326428A401BE}" type="pres">
      <dgm:prSet presAssocID="{0D5DA8D1-9B1B-4549-A4F2-9F90A7525825}" presName="sibTrans" presStyleCnt="0"/>
      <dgm:spPr/>
    </dgm:pt>
    <dgm:pt modelId="{D8D5D8A8-7FB7-484F-A084-A805C7A88186}" type="pres">
      <dgm:prSet presAssocID="{E2440C30-748A-4270-90D8-2A09CDC64749}" presName="compNode" presStyleCnt="0"/>
      <dgm:spPr/>
    </dgm:pt>
    <dgm:pt modelId="{27D12C93-77E8-481B-BD17-B06C987D6719}" type="pres">
      <dgm:prSet presAssocID="{E2440C30-748A-4270-90D8-2A09CDC64749}" presName="iconBgRect" presStyleLbl="bgShp" presStyleIdx="2" presStyleCnt="3"/>
      <dgm:spPr/>
    </dgm:pt>
    <dgm:pt modelId="{FC7A62CB-EC5C-4CE2-8F17-A1F2240EB823}" type="pres">
      <dgm:prSet presAssocID="{E2440C30-748A-4270-90D8-2A09CDC6474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747CD287-CFC1-44BA-A81F-547325A1F1EB}" type="pres">
      <dgm:prSet presAssocID="{E2440C30-748A-4270-90D8-2A09CDC64749}" presName="spaceRect" presStyleCnt="0"/>
      <dgm:spPr/>
    </dgm:pt>
    <dgm:pt modelId="{BAAE414E-49EA-4366-B6B6-AC666F365BB5}" type="pres">
      <dgm:prSet presAssocID="{E2440C30-748A-4270-90D8-2A09CDC6474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DB8A1D2D-3644-455D-9C36-609088A74E07}" type="presOf" srcId="{E2440C30-748A-4270-90D8-2A09CDC64749}" destId="{BAAE414E-49EA-4366-B6B6-AC666F365BB5}" srcOrd="0" destOrd="0" presId="urn:microsoft.com/office/officeart/2018/5/layout/IconCircleLabelList"/>
    <dgm:cxn modelId="{7E21113D-3530-48AF-9BA8-1C6000BE7A1D}" type="presOf" srcId="{BD5B95FA-7076-4223-896F-CA864ED6C08D}" destId="{CAD61A39-4AC7-430F-990E-7FE4825307E5}" srcOrd="0" destOrd="0" presId="urn:microsoft.com/office/officeart/2018/5/layout/IconCircleLabelList"/>
    <dgm:cxn modelId="{D06E744A-DFAA-4A3E-918E-B893E72E3CF4}" type="presOf" srcId="{5D09E23B-3A77-4036-8ABF-BE920CF1BE40}" destId="{FDF357AE-8346-4835-9514-9316926D2648}" srcOrd="0" destOrd="0" presId="urn:microsoft.com/office/officeart/2018/5/layout/IconCircleLabelList"/>
    <dgm:cxn modelId="{B3315A69-D630-4599-B5C7-B774C959BC9B}" srcId="{E6A640F8-D2C0-477C-A87B-1C194A7657CC}" destId="{BD5B95FA-7076-4223-896F-CA864ED6C08D}" srcOrd="0" destOrd="0" parTransId="{EED576A8-76F3-4AF0-9BC3-260D3D830536}" sibTransId="{3117829F-3B0D-4974-8A54-BD2ABC7891A7}"/>
    <dgm:cxn modelId="{E49E8385-FB86-49FD-80F9-152280F37726}" srcId="{E6A640F8-D2C0-477C-A87B-1C194A7657CC}" destId="{E2440C30-748A-4270-90D8-2A09CDC64749}" srcOrd="2" destOrd="0" parTransId="{6A28ED70-BED7-48F4-94F7-21EBB735D449}" sibTransId="{60492777-B3BA-4F10-9E54-830C8FE8AE01}"/>
    <dgm:cxn modelId="{6408D38D-821E-490D-851A-D317533EDD5A}" srcId="{E6A640F8-D2C0-477C-A87B-1C194A7657CC}" destId="{5D09E23B-3A77-4036-8ABF-BE920CF1BE40}" srcOrd="1" destOrd="0" parTransId="{9CF81FC4-7E9B-4F90-B838-F65A6FF8A066}" sibTransId="{0D5DA8D1-9B1B-4549-A4F2-9F90A7525825}"/>
    <dgm:cxn modelId="{2ABE78E6-D08D-48A2-9D26-20AC7A664203}" type="presOf" srcId="{E6A640F8-D2C0-477C-A87B-1C194A7657CC}" destId="{A9E87604-8DB7-4A28-9669-086D4FCB1172}" srcOrd="0" destOrd="0" presId="urn:microsoft.com/office/officeart/2018/5/layout/IconCircleLabelList"/>
    <dgm:cxn modelId="{AADF1256-3007-4868-9240-CFA37A813744}" type="presParOf" srcId="{A9E87604-8DB7-4A28-9669-086D4FCB1172}" destId="{99DEF8D1-61FB-465B-BDCC-D4817F4291F2}" srcOrd="0" destOrd="0" presId="urn:microsoft.com/office/officeart/2018/5/layout/IconCircleLabelList"/>
    <dgm:cxn modelId="{1D783F9A-879D-474C-B296-F7F8604ADB45}" type="presParOf" srcId="{99DEF8D1-61FB-465B-BDCC-D4817F4291F2}" destId="{EE4C785C-84CC-4180-9F20-D9E16BAF18F9}" srcOrd="0" destOrd="0" presId="urn:microsoft.com/office/officeart/2018/5/layout/IconCircleLabelList"/>
    <dgm:cxn modelId="{06F934B4-C4BC-4BA8-A504-137E0E606A01}" type="presParOf" srcId="{99DEF8D1-61FB-465B-BDCC-D4817F4291F2}" destId="{61B82952-0B81-4C02-A626-0E1E844EB915}" srcOrd="1" destOrd="0" presId="urn:microsoft.com/office/officeart/2018/5/layout/IconCircleLabelList"/>
    <dgm:cxn modelId="{739D50C1-E038-4FAC-B18B-550597ED51B6}" type="presParOf" srcId="{99DEF8D1-61FB-465B-BDCC-D4817F4291F2}" destId="{B81761CB-2E75-4B51-8E21-DA453A7242BF}" srcOrd="2" destOrd="0" presId="urn:microsoft.com/office/officeart/2018/5/layout/IconCircleLabelList"/>
    <dgm:cxn modelId="{7A54DAE0-5A9A-4FC2-90F6-6774C022A455}" type="presParOf" srcId="{99DEF8D1-61FB-465B-BDCC-D4817F4291F2}" destId="{CAD61A39-4AC7-430F-990E-7FE4825307E5}" srcOrd="3" destOrd="0" presId="urn:microsoft.com/office/officeart/2018/5/layout/IconCircleLabelList"/>
    <dgm:cxn modelId="{863E1665-D1A6-455B-8FA2-CFAF340D55D4}" type="presParOf" srcId="{A9E87604-8DB7-4A28-9669-086D4FCB1172}" destId="{5810582C-B772-49C0-8C6D-7BA5BF765CB2}" srcOrd="1" destOrd="0" presId="urn:microsoft.com/office/officeart/2018/5/layout/IconCircleLabelList"/>
    <dgm:cxn modelId="{5D912332-8823-41AA-B252-70592B80BA86}" type="presParOf" srcId="{A9E87604-8DB7-4A28-9669-086D4FCB1172}" destId="{A874A38D-215D-46C8-B370-65012E473673}" srcOrd="2" destOrd="0" presId="urn:microsoft.com/office/officeart/2018/5/layout/IconCircleLabelList"/>
    <dgm:cxn modelId="{854E6CCD-DA0F-4D07-8A6E-6673B4D03302}" type="presParOf" srcId="{A874A38D-215D-46C8-B370-65012E473673}" destId="{8EC9167D-EB40-402F-97D4-FE6B13099B94}" srcOrd="0" destOrd="0" presId="urn:microsoft.com/office/officeart/2018/5/layout/IconCircleLabelList"/>
    <dgm:cxn modelId="{0C8B76CD-2D5D-45FB-9DD1-6156910AC102}" type="presParOf" srcId="{A874A38D-215D-46C8-B370-65012E473673}" destId="{785EB6A9-C3F0-40BC-950B-60B141A865A1}" srcOrd="1" destOrd="0" presId="urn:microsoft.com/office/officeart/2018/5/layout/IconCircleLabelList"/>
    <dgm:cxn modelId="{A51BD511-02F3-4092-BA1C-C55CE364144B}" type="presParOf" srcId="{A874A38D-215D-46C8-B370-65012E473673}" destId="{9E7FBB14-10C5-4302-854C-556DE492B65A}" srcOrd="2" destOrd="0" presId="urn:microsoft.com/office/officeart/2018/5/layout/IconCircleLabelList"/>
    <dgm:cxn modelId="{EBB03A21-C087-4FD3-891F-AA8C21B684BC}" type="presParOf" srcId="{A874A38D-215D-46C8-B370-65012E473673}" destId="{FDF357AE-8346-4835-9514-9316926D2648}" srcOrd="3" destOrd="0" presId="urn:microsoft.com/office/officeart/2018/5/layout/IconCircleLabelList"/>
    <dgm:cxn modelId="{F8359C5E-0A1A-4E9E-9A56-C46223537AB0}" type="presParOf" srcId="{A9E87604-8DB7-4A28-9669-086D4FCB1172}" destId="{CEC3F1B3-B9C3-4BC9-B36C-326428A401BE}" srcOrd="3" destOrd="0" presId="urn:microsoft.com/office/officeart/2018/5/layout/IconCircleLabelList"/>
    <dgm:cxn modelId="{6FA6DEC8-B77C-43E5-9DB3-A574026DE76C}" type="presParOf" srcId="{A9E87604-8DB7-4A28-9669-086D4FCB1172}" destId="{D8D5D8A8-7FB7-484F-A084-A805C7A88186}" srcOrd="4" destOrd="0" presId="urn:microsoft.com/office/officeart/2018/5/layout/IconCircleLabelList"/>
    <dgm:cxn modelId="{0423500E-7422-40EE-8D8B-C11E9B1D114C}" type="presParOf" srcId="{D8D5D8A8-7FB7-484F-A084-A805C7A88186}" destId="{27D12C93-77E8-481B-BD17-B06C987D6719}" srcOrd="0" destOrd="0" presId="urn:microsoft.com/office/officeart/2018/5/layout/IconCircleLabelList"/>
    <dgm:cxn modelId="{752E8AF3-D434-4682-BB37-0C584A51DB5A}" type="presParOf" srcId="{D8D5D8A8-7FB7-484F-A084-A805C7A88186}" destId="{FC7A62CB-EC5C-4CE2-8F17-A1F2240EB823}" srcOrd="1" destOrd="0" presId="urn:microsoft.com/office/officeart/2018/5/layout/IconCircleLabelList"/>
    <dgm:cxn modelId="{145B0A60-02C1-42C3-ADC5-ABBE1005D713}" type="presParOf" srcId="{D8D5D8A8-7FB7-484F-A084-A805C7A88186}" destId="{747CD287-CFC1-44BA-A81F-547325A1F1EB}" srcOrd="2" destOrd="0" presId="urn:microsoft.com/office/officeart/2018/5/layout/IconCircleLabelList"/>
    <dgm:cxn modelId="{803788E7-9CB6-4B30-ACC4-A7B0C64C4821}" type="presParOf" srcId="{D8D5D8A8-7FB7-484F-A084-A805C7A88186}" destId="{BAAE414E-49EA-4366-B6B6-AC666F365BB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AB24117-AE6F-495F-88F3-78D87F7C5F5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CADC888-0F10-4230-BC98-A5A979CC88CA}">
      <dgm:prSet/>
      <dgm:spPr/>
      <dgm:t>
        <a:bodyPr/>
        <a:lstStyle/>
        <a:p>
          <a:r>
            <a:rPr lang="en-US" b="1" i="0"/>
            <a:t>Support</a:t>
          </a:r>
          <a:endParaRPr lang="en-US"/>
        </a:p>
      </dgm:t>
    </dgm:pt>
    <dgm:pt modelId="{01E18548-85F4-4D0E-AE55-2F90834C3746}" type="parTrans" cxnId="{A5BC081B-9708-43C9-92CC-7A687485E916}">
      <dgm:prSet/>
      <dgm:spPr/>
      <dgm:t>
        <a:bodyPr/>
        <a:lstStyle/>
        <a:p>
          <a:endParaRPr lang="en-US"/>
        </a:p>
      </dgm:t>
    </dgm:pt>
    <dgm:pt modelId="{E5C716E9-CD9A-41A8-B912-28A4E6E29BD6}" type="sibTrans" cxnId="{A5BC081B-9708-43C9-92CC-7A687485E916}">
      <dgm:prSet/>
      <dgm:spPr/>
      <dgm:t>
        <a:bodyPr/>
        <a:lstStyle/>
        <a:p>
          <a:endParaRPr lang="en-US"/>
        </a:p>
      </dgm:t>
    </dgm:pt>
    <dgm:pt modelId="{3FDD370C-5C50-4D8D-9A3E-AB6E4C084299}">
      <dgm:prSet/>
      <dgm:spPr/>
      <dgm:t>
        <a:bodyPr/>
        <a:lstStyle/>
        <a:p>
          <a:r>
            <a:rPr lang="en-US" b="1" i="0"/>
            <a:t>Consulting</a:t>
          </a:r>
          <a:endParaRPr lang="en-US"/>
        </a:p>
      </dgm:t>
    </dgm:pt>
    <dgm:pt modelId="{AC88E7B3-C3D0-4DC2-9E8C-0E0309C58092}" type="parTrans" cxnId="{E93F7ED1-3700-44E4-9568-7EFDC80A1529}">
      <dgm:prSet/>
      <dgm:spPr/>
      <dgm:t>
        <a:bodyPr/>
        <a:lstStyle/>
        <a:p>
          <a:endParaRPr lang="en-US"/>
        </a:p>
      </dgm:t>
    </dgm:pt>
    <dgm:pt modelId="{9FF6CDB6-3B04-49D4-9D19-C2A4557E0CC7}" type="sibTrans" cxnId="{E93F7ED1-3700-44E4-9568-7EFDC80A1529}">
      <dgm:prSet/>
      <dgm:spPr/>
      <dgm:t>
        <a:bodyPr/>
        <a:lstStyle/>
        <a:p>
          <a:endParaRPr lang="en-US"/>
        </a:p>
      </dgm:t>
    </dgm:pt>
    <dgm:pt modelId="{D5711B3F-E633-48D3-A454-E5CFF7AAE817}">
      <dgm:prSet/>
      <dgm:spPr/>
      <dgm:t>
        <a:bodyPr/>
        <a:lstStyle/>
        <a:p>
          <a:r>
            <a:rPr lang="en-US" b="1" i="0"/>
            <a:t>Managed Services</a:t>
          </a:r>
          <a:endParaRPr lang="en-US"/>
        </a:p>
      </dgm:t>
    </dgm:pt>
    <dgm:pt modelId="{DBD23994-275E-448F-9424-132E4F5C47E3}" type="parTrans" cxnId="{633D5F7C-AD1A-4738-AB18-748C8B6439DC}">
      <dgm:prSet/>
      <dgm:spPr/>
      <dgm:t>
        <a:bodyPr/>
        <a:lstStyle/>
        <a:p>
          <a:endParaRPr lang="en-US"/>
        </a:p>
      </dgm:t>
    </dgm:pt>
    <dgm:pt modelId="{03601DF9-C993-4523-89B0-929B38572ADC}" type="sibTrans" cxnId="{633D5F7C-AD1A-4738-AB18-748C8B6439DC}">
      <dgm:prSet/>
      <dgm:spPr/>
      <dgm:t>
        <a:bodyPr/>
        <a:lstStyle/>
        <a:p>
          <a:endParaRPr lang="en-US"/>
        </a:p>
      </dgm:t>
    </dgm:pt>
    <dgm:pt modelId="{4E8739A6-BAD3-44F0-8AD6-66F455C12B19}" type="pres">
      <dgm:prSet presAssocID="{FAB24117-AE6F-495F-88F3-78D87F7C5F58}" presName="root" presStyleCnt="0">
        <dgm:presLayoutVars>
          <dgm:dir/>
          <dgm:resizeHandles val="exact"/>
        </dgm:presLayoutVars>
      </dgm:prSet>
      <dgm:spPr/>
    </dgm:pt>
    <dgm:pt modelId="{8376D011-1652-4515-8CE0-05812951B664}" type="pres">
      <dgm:prSet presAssocID="{7CADC888-0F10-4230-BC98-A5A979CC88CA}" presName="compNode" presStyleCnt="0"/>
      <dgm:spPr/>
    </dgm:pt>
    <dgm:pt modelId="{2B01439D-8DFF-4A0D-A5D8-BC5454964CAD}" type="pres">
      <dgm:prSet presAssocID="{7CADC888-0F10-4230-BC98-A5A979CC88CA}" presName="bgRect" presStyleLbl="bgShp" presStyleIdx="0" presStyleCnt="3"/>
      <dgm:spPr/>
    </dgm:pt>
    <dgm:pt modelId="{3A09B107-04AA-4456-9158-118DDF054754}" type="pres">
      <dgm:prSet presAssocID="{7CADC888-0F10-4230-BC98-A5A979CC88C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Hand"/>
        </a:ext>
      </dgm:extLst>
    </dgm:pt>
    <dgm:pt modelId="{3B453A6C-37F3-4AEF-B8B9-7C575198AC9C}" type="pres">
      <dgm:prSet presAssocID="{7CADC888-0F10-4230-BC98-A5A979CC88CA}" presName="spaceRect" presStyleCnt="0"/>
      <dgm:spPr/>
    </dgm:pt>
    <dgm:pt modelId="{43B023F1-2605-49B7-BB33-4A617DD9FEEA}" type="pres">
      <dgm:prSet presAssocID="{7CADC888-0F10-4230-BC98-A5A979CC88CA}" presName="parTx" presStyleLbl="revTx" presStyleIdx="0" presStyleCnt="3">
        <dgm:presLayoutVars>
          <dgm:chMax val="0"/>
          <dgm:chPref val="0"/>
        </dgm:presLayoutVars>
      </dgm:prSet>
      <dgm:spPr/>
    </dgm:pt>
    <dgm:pt modelId="{B35AF500-71E1-4A45-A643-24EE3CBA8B6A}" type="pres">
      <dgm:prSet presAssocID="{E5C716E9-CD9A-41A8-B912-28A4E6E29BD6}" presName="sibTrans" presStyleCnt="0"/>
      <dgm:spPr/>
    </dgm:pt>
    <dgm:pt modelId="{CFA4BCA6-DA9A-4DFF-AFA6-CEEA6F81FACE}" type="pres">
      <dgm:prSet presAssocID="{3FDD370C-5C50-4D8D-9A3E-AB6E4C084299}" presName="compNode" presStyleCnt="0"/>
      <dgm:spPr/>
    </dgm:pt>
    <dgm:pt modelId="{7A825779-C363-4A0B-9331-C0587DEB4A91}" type="pres">
      <dgm:prSet presAssocID="{3FDD370C-5C50-4D8D-9A3E-AB6E4C084299}" presName="bgRect" presStyleLbl="bgShp" presStyleIdx="1" presStyleCnt="3"/>
      <dgm:spPr/>
    </dgm:pt>
    <dgm:pt modelId="{487D7AF5-224F-4D5E-A7B7-9764984B4AC5}" type="pres">
      <dgm:prSet presAssocID="{3FDD370C-5C50-4D8D-9A3E-AB6E4C08429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971B372A-F6F4-4E1B-880B-8CDBB3D77D1D}" type="pres">
      <dgm:prSet presAssocID="{3FDD370C-5C50-4D8D-9A3E-AB6E4C084299}" presName="spaceRect" presStyleCnt="0"/>
      <dgm:spPr/>
    </dgm:pt>
    <dgm:pt modelId="{8D26A7FF-ECE9-4EA4-B013-2DA7FEC5E312}" type="pres">
      <dgm:prSet presAssocID="{3FDD370C-5C50-4D8D-9A3E-AB6E4C084299}" presName="parTx" presStyleLbl="revTx" presStyleIdx="1" presStyleCnt="3">
        <dgm:presLayoutVars>
          <dgm:chMax val="0"/>
          <dgm:chPref val="0"/>
        </dgm:presLayoutVars>
      </dgm:prSet>
      <dgm:spPr/>
    </dgm:pt>
    <dgm:pt modelId="{E59366F5-8EF9-40D8-80CD-97E6289A5680}" type="pres">
      <dgm:prSet presAssocID="{9FF6CDB6-3B04-49D4-9D19-C2A4557E0CC7}" presName="sibTrans" presStyleCnt="0"/>
      <dgm:spPr/>
    </dgm:pt>
    <dgm:pt modelId="{30B51450-73DA-4E73-A9C0-73FAD949567E}" type="pres">
      <dgm:prSet presAssocID="{D5711B3F-E633-48D3-A454-E5CFF7AAE817}" presName="compNode" presStyleCnt="0"/>
      <dgm:spPr/>
    </dgm:pt>
    <dgm:pt modelId="{B09A0CB8-8C10-4C13-BE13-59B442763A94}" type="pres">
      <dgm:prSet presAssocID="{D5711B3F-E633-48D3-A454-E5CFF7AAE817}" presName="bgRect" presStyleLbl="bgShp" presStyleIdx="2" presStyleCnt="3"/>
      <dgm:spPr/>
    </dgm:pt>
    <dgm:pt modelId="{250AE698-041F-40AE-921C-47F8E1A5FD04}" type="pres">
      <dgm:prSet presAssocID="{D5711B3F-E633-48D3-A454-E5CFF7AAE81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1459F93-C55F-40DF-A90A-83FCA18A63BD}" type="pres">
      <dgm:prSet presAssocID="{D5711B3F-E633-48D3-A454-E5CFF7AAE817}" presName="spaceRect" presStyleCnt="0"/>
      <dgm:spPr/>
    </dgm:pt>
    <dgm:pt modelId="{F1CC2563-9415-4927-9BAB-77BE6CD6827D}" type="pres">
      <dgm:prSet presAssocID="{D5711B3F-E633-48D3-A454-E5CFF7AAE81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5BC081B-9708-43C9-92CC-7A687485E916}" srcId="{FAB24117-AE6F-495F-88F3-78D87F7C5F58}" destId="{7CADC888-0F10-4230-BC98-A5A979CC88CA}" srcOrd="0" destOrd="0" parTransId="{01E18548-85F4-4D0E-AE55-2F90834C3746}" sibTransId="{E5C716E9-CD9A-41A8-B912-28A4E6E29BD6}"/>
    <dgm:cxn modelId="{6B919B35-FC73-4E47-ACA0-60B5A09A7E17}" type="presOf" srcId="{3FDD370C-5C50-4D8D-9A3E-AB6E4C084299}" destId="{8D26A7FF-ECE9-4EA4-B013-2DA7FEC5E312}" srcOrd="0" destOrd="0" presId="urn:microsoft.com/office/officeart/2018/2/layout/IconVerticalSolidList"/>
    <dgm:cxn modelId="{8A1ED973-03FA-41BC-8F31-F2AA94F8810C}" type="presOf" srcId="{FAB24117-AE6F-495F-88F3-78D87F7C5F58}" destId="{4E8739A6-BAD3-44F0-8AD6-66F455C12B19}" srcOrd="0" destOrd="0" presId="urn:microsoft.com/office/officeart/2018/2/layout/IconVerticalSolidList"/>
    <dgm:cxn modelId="{633D5F7C-AD1A-4738-AB18-748C8B6439DC}" srcId="{FAB24117-AE6F-495F-88F3-78D87F7C5F58}" destId="{D5711B3F-E633-48D3-A454-E5CFF7AAE817}" srcOrd="2" destOrd="0" parTransId="{DBD23994-275E-448F-9424-132E4F5C47E3}" sibTransId="{03601DF9-C993-4523-89B0-929B38572ADC}"/>
    <dgm:cxn modelId="{1A0D4D88-63D9-4EC7-9269-ED2728BF1A6B}" type="presOf" srcId="{7CADC888-0F10-4230-BC98-A5A979CC88CA}" destId="{43B023F1-2605-49B7-BB33-4A617DD9FEEA}" srcOrd="0" destOrd="0" presId="urn:microsoft.com/office/officeart/2018/2/layout/IconVerticalSolidList"/>
    <dgm:cxn modelId="{E93F7ED1-3700-44E4-9568-7EFDC80A1529}" srcId="{FAB24117-AE6F-495F-88F3-78D87F7C5F58}" destId="{3FDD370C-5C50-4D8D-9A3E-AB6E4C084299}" srcOrd="1" destOrd="0" parTransId="{AC88E7B3-C3D0-4DC2-9E8C-0E0309C58092}" sibTransId="{9FF6CDB6-3B04-49D4-9D19-C2A4557E0CC7}"/>
    <dgm:cxn modelId="{C17427E6-05EF-4036-B1E3-452292F62784}" type="presOf" srcId="{D5711B3F-E633-48D3-A454-E5CFF7AAE817}" destId="{F1CC2563-9415-4927-9BAB-77BE6CD6827D}" srcOrd="0" destOrd="0" presId="urn:microsoft.com/office/officeart/2018/2/layout/IconVerticalSolidList"/>
    <dgm:cxn modelId="{C866809B-2B0E-4C4D-B4FD-B8F5E111768D}" type="presParOf" srcId="{4E8739A6-BAD3-44F0-8AD6-66F455C12B19}" destId="{8376D011-1652-4515-8CE0-05812951B664}" srcOrd="0" destOrd="0" presId="urn:microsoft.com/office/officeart/2018/2/layout/IconVerticalSolidList"/>
    <dgm:cxn modelId="{721546B1-7656-4862-9386-D45AB377FF87}" type="presParOf" srcId="{8376D011-1652-4515-8CE0-05812951B664}" destId="{2B01439D-8DFF-4A0D-A5D8-BC5454964CAD}" srcOrd="0" destOrd="0" presId="urn:microsoft.com/office/officeart/2018/2/layout/IconVerticalSolidList"/>
    <dgm:cxn modelId="{3B316225-E3EA-424F-BF3D-544A013D5466}" type="presParOf" srcId="{8376D011-1652-4515-8CE0-05812951B664}" destId="{3A09B107-04AA-4456-9158-118DDF054754}" srcOrd="1" destOrd="0" presId="urn:microsoft.com/office/officeart/2018/2/layout/IconVerticalSolidList"/>
    <dgm:cxn modelId="{AB2F1B8C-5EE9-478D-8B3C-8BE6788AFD96}" type="presParOf" srcId="{8376D011-1652-4515-8CE0-05812951B664}" destId="{3B453A6C-37F3-4AEF-B8B9-7C575198AC9C}" srcOrd="2" destOrd="0" presId="urn:microsoft.com/office/officeart/2018/2/layout/IconVerticalSolidList"/>
    <dgm:cxn modelId="{344CD961-8DDA-4777-89B0-25CF8B392735}" type="presParOf" srcId="{8376D011-1652-4515-8CE0-05812951B664}" destId="{43B023F1-2605-49B7-BB33-4A617DD9FEEA}" srcOrd="3" destOrd="0" presId="urn:microsoft.com/office/officeart/2018/2/layout/IconVerticalSolidList"/>
    <dgm:cxn modelId="{D99877CC-EBCA-47FA-9581-D5C084A11B93}" type="presParOf" srcId="{4E8739A6-BAD3-44F0-8AD6-66F455C12B19}" destId="{B35AF500-71E1-4A45-A643-24EE3CBA8B6A}" srcOrd="1" destOrd="0" presId="urn:microsoft.com/office/officeart/2018/2/layout/IconVerticalSolidList"/>
    <dgm:cxn modelId="{8A1A5546-E92B-40B9-A6AC-08F22719B41F}" type="presParOf" srcId="{4E8739A6-BAD3-44F0-8AD6-66F455C12B19}" destId="{CFA4BCA6-DA9A-4DFF-AFA6-CEEA6F81FACE}" srcOrd="2" destOrd="0" presId="urn:microsoft.com/office/officeart/2018/2/layout/IconVerticalSolidList"/>
    <dgm:cxn modelId="{985EA4C3-0CE1-4CF8-8652-61C7D3CBBB89}" type="presParOf" srcId="{CFA4BCA6-DA9A-4DFF-AFA6-CEEA6F81FACE}" destId="{7A825779-C363-4A0B-9331-C0587DEB4A91}" srcOrd="0" destOrd="0" presId="urn:microsoft.com/office/officeart/2018/2/layout/IconVerticalSolidList"/>
    <dgm:cxn modelId="{5FFA8682-9CF0-4630-9ADA-C3BFAFBC1FDE}" type="presParOf" srcId="{CFA4BCA6-DA9A-4DFF-AFA6-CEEA6F81FACE}" destId="{487D7AF5-224F-4D5E-A7B7-9764984B4AC5}" srcOrd="1" destOrd="0" presId="urn:microsoft.com/office/officeart/2018/2/layout/IconVerticalSolidList"/>
    <dgm:cxn modelId="{3B29343F-45C9-4E8F-BFDE-7B32513EEB19}" type="presParOf" srcId="{CFA4BCA6-DA9A-4DFF-AFA6-CEEA6F81FACE}" destId="{971B372A-F6F4-4E1B-880B-8CDBB3D77D1D}" srcOrd="2" destOrd="0" presId="urn:microsoft.com/office/officeart/2018/2/layout/IconVerticalSolidList"/>
    <dgm:cxn modelId="{F249912E-EE80-479E-A5F1-44BA168F9AA5}" type="presParOf" srcId="{CFA4BCA6-DA9A-4DFF-AFA6-CEEA6F81FACE}" destId="{8D26A7FF-ECE9-4EA4-B013-2DA7FEC5E312}" srcOrd="3" destOrd="0" presId="urn:microsoft.com/office/officeart/2018/2/layout/IconVerticalSolidList"/>
    <dgm:cxn modelId="{E483CF11-D954-4AD9-80F7-7D6D1ADCEB76}" type="presParOf" srcId="{4E8739A6-BAD3-44F0-8AD6-66F455C12B19}" destId="{E59366F5-8EF9-40D8-80CD-97E6289A5680}" srcOrd="3" destOrd="0" presId="urn:microsoft.com/office/officeart/2018/2/layout/IconVerticalSolidList"/>
    <dgm:cxn modelId="{40C48B5F-A4D5-46BF-A3EC-10291D3E957D}" type="presParOf" srcId="{4E8739A6-BAD3-44F0-8AD6-66F455C12B19}" destId="{30B51450-73DA-4E73-A9C0-73FAD949567E}" srcOrd="4" destOrd="0" presId="urn:microsoft.com/office/officeart/2018/2/layout/IconVerticalSolidList"/>
    <dgm:cxn modelId="{10A2092B-989E-4BFF-A776-5EA5CA79215D}" type="presParOf" srcId="{30B51450-73DA-4E73-A9C0-73FAD949567E}" destId="{B09A0CB8-8C10-4C13-BE13-59B442763A94}" srcOrd="0" destOrd="0" presId="urn:microsoft.com/office/officeart/2018/2/layout/IconVerticalSolidList"/>
    <dgm:cxn modelId="{97E2561B-6F31-4428-BA3B-4DDF709B1007}" type="presParOf" srcId="{30B51450-73DA-4E73-A9C0-73FAD949567E}" destId="{250AE698-041F-40AE-921C-47F8E1A5FD04}" srcOrd="1" destOrd="0" presId="urn:microsoft.com/office/officeart/2018/2/layout/IconVerticalSolidList"/>
    <dgm:cxn modelId="{ECE48C43-D4B6-4DF2-8AC8-E1EBB7616023}" type="presParOf" srcId="{30B51450-73DA-4E73-A9C0-73FAD949567E}" destId="{01459F93-C55F-40DF-A90A-83FCA18A63BD}" srcOrd="2" destOrd="0" presId="urn:microsoft.com/office/officeart/2018/2/layout/IconVerticalSolidList"/>
    <dgm:cxn modelId="{206DB04F-4DC6-4C64-8F28-C24E34D40C7C}" type="presParOf" srcId="{30B51450-73DA-4E73-A9C0-73FAD949567E}" destId="{F1CC2563-9415-4927-9BAB-77BE6CD6827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3D367D-D268-40C3-A7DE-AC833284779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7ABB0B0-E86B-429C-8D78-DB40A3711368}">
      <dgm:prSet/>
      <dgm:spPr/>
      <dgm:t>
        <a:bodyPr/>
        <a:lstStyle/>
        <a:p>
          <a:r>
            <a:rPr lang="en-US" b="1" i="0"/>
            <a:t>Embrace Open Source in the Cloud</a:t>
          </a:r>
          <a:endParaRPr lang="en-US"/>
        </a:p>
      </dgm:t>
    </dgm:pt>
    <dgm:pt modelId="{9A815378-8063-43DC-AA08-FBF13B9285B9}" type="parTrans" cxnId="{4DD15E45-A5E3-4021-BA38-FB6304211304}">
      <dgm:prSet/>
      <dgm:spPr/>
      <dgm:t>
        <a:bodyPr/>
        <a:lstStyle/>
        <a:p>
          <a:endParaRPr lang="en-US"/>
        </a:p>
      </dgm:t>
    </dgm:pt>
    <dgm:pt modelId="{DA528A0C-35DC-415F-866D-2BFA9ED6CEB4}" type="sibTrans" cxnId="{4DD15E45-A5E3-4021-BA38-FB6304211304}">
      <dgm:prSet/>
      <dgm:spPr/>
      <dgm:t>
        <a:bodyPr/>
        <a:lstStyle/>
        <a:p>
          <a:endParaRPr lang="en-US"/>
        </a:p>
      </dgm:t>
    </dgm:pt>
    <dgm:pt modelId="{B4CDF3FC-3ACD-4564-AA37-4CC175F7768B}">
      <dgm:prSet/>
      <dgm:spPr/>
      <dgm:t>
        <a:bodyPr/>
        <a:lstStyle/>
        <a:p>
          <a:r>
            <a:rPr lang="en-US" b="1" i="0"/>
            <a:t>Invest in Making it Better</a:t>
          </a:r>
          <a:endParaRPr lang="en-US"/>
        </a:p>
      </dgm:t>
    </dgm:pt>
    <dgm:pt modelId="{BD99DB71-505E-4564-A25A-8B011CA293FD}" type="parTrans" cxnId="{B56B95F5-3014-490D-AAF7-AF98AFC1FDC4}">
      <dgm:prSet/>
      <dgm:spPr/>
      <dgm:t>
        <a:bodyPr/>
        <a:lstStyle/>
        <a:p>
          <a:endParaRPr lang="en-US"/>
        </a:p>
      </dgm:t>
    </dgm:pt>
    <dgm:pt modelId="{00497B48-EECB-4F65-A4FC-E56FB5EAC42F}" type="sibTrans" cxnId="{B56B95F5-3014-490D-AAF7-AF98AFC1FDC4}">
      <dgm:prSet/>
      <dgm:spPr/>
      <dgm:t>
        <a:bodyPr/>
        <a:lstStyle/>
        <a:p>
          <a:endParaRPr lang="en-US"/>
        </a:p>
      </dgm:t>
    </dgm:pt>
    <dgm:pt modelId="{7DE6DAB1-B250-405D-88B0-5DC2846B437F}">
      <dgm:prSet/>
      <dgm:spPr/>
      <dgm:t>
        <a:bodyPr/>
        <a:lstStyle/>
        <a:p>
          <a:r>
            <a:rPr lang="en-US" b="1" i="0"/>
            <a:t>Spread the World </a:t>
          </a:r>
          <a:endParaRPr lang="en-US"/>
        </a:p>
      </dgm:t>
    </dgm:pt>
    <dgm:pt modelId="{DEF4CC25-76CB-4FB1-9C64-A3455553B462}" type="parTrans" cxnId="{748B0718-30CF-4770-8B58-7A0601571992}">
      <dgm:prSet/>
      <dgm:spPr/>
      <dgm:t>
        <a:bodyPr/>
        <a:lstStyle/>
        <a:p>
          <a:endParaRPr lang="en-US"/>
        </a:p>
      </dgm:t>
    </dgm:pt>
    <dgm:pt modelId="{D16AF7B0-8C52-430E-A716-D7D6FB9A63D3}" type="sibTrans" cxnId="{748B0718-30CF-4770-8B58-7A0601571992}">
      <dgm:prSet/>
      <dgm:spPr/>
      <dgm:t>
        <a:bodyPr/>
        <a:lstStyle/>
        <a:p>
          <a:endParaRPr lang="en-US"/>
        </a:p>
      </dgm:t>
    </dgm:pt>
    <dgm:pt modelId="{ECF2957B-7735-4E5B-85AF-6CFB2DA636AB}">
      <dgm:prSet/>
      <dgm:spPr/>
      <dgm:t>
        <a:bodyPr/>
        <a:lstStyle/>
        <a:p>
          <a:r>
            <a:rPr lang="en-US" b="1" i="0"/>
            <a:t>Run Percona 🫡</a:t>
          </a:r>
          <a:endParaRPr lang="en-US"/>
        </a:p>
      </dgm:t>
    </dgm:pt>
    <dgm:pt modelId="{6086A3F3-23B3-44E0-9211-C52A45C36537}" type="parTrans" cxnId="{DFEEE185-9904-45FB-BDE1-DD1664B23A9C}">
      <dgm:prSet/>
      <dgm:spPr/>
      <dgm:t>
        <a:bodyPr/>
        <a:lstStyle/>
        <a:p>
          <a:endParaRPr lang="en-US"/>
        </a:p>
      </dgm:t>
    </dgm:pt>
    <dgm:pt modelId="{398612B4-519D-4A21-A393-6DDF9F53AE86}" type="sibTrans" cxnId="{DFEEE185-9904-45FB-BDE1-DD1664B23A9C}">
      <dgm:prSet/>
      <dgm:spPr/>
      <dgm:t>
        <a:bodyPr/>
        <a:lstStyle/>
        <a:p>
          <a:endParaRPr lang="en-US"/>
        </a:p>
      </dgm:t>
    </dgm:pt>
    <dgm:pt modelId="{7D9D3E7E-3E69-47D7-8974-79B2FA34AD4B}" type="pres">
      <dgm:prSet presAssocID="{453D367D-D268-40C3-A7DE-AC833284779E}" presName="root" presStyleCnt="0">
        <dgm:presLayoutVars>
          <dgm:dir/>
          <dgm:resizeHandles val="exact"/>
        </dgm:presLayoutVars>
      </dgm:prSet>
      <dgm:spPr/>
    </dgm:pt>
    <dgm:pt modelId="{BE8F7297-1EA7-4B70-A329-75C631966C3B}" type="pres">
      <dgm:prSet presAssocID="{37ABB0B0-E86B-429C-8D78-DB40A3711368}" presName="compNode" presStyleCnt="0"/>
      <dgm:spPr/>
    </dgm:pt>
    <dgm:pt modelId="{399E6ADC-19D2-42CF-A021-9B68E3797E33}" type="pres">
      <dgm:prSet presAssocID="{37ABB0B0-E86B-429C-8D78-DB40A3711368}" presName="bgRect" presStyleLbl="bgShp" presStyleIdx="0" presStyleCnt="4"/>
      <dgm:spPr/>
    </dgm:pt>
    <dgm:pt modelId="{19E83389-C42B-4B55-B0E7-167E9B428459}" type="pres">
      <dgm:prSet presAssocID="{37ABB0B0-E86B-429C-8D78-DB40A371136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"/>
        </a:ext>
      </dgm:extLst>
    </dgm:pt>
    <dgm:pt modelId="{E71C68AF-BA71-4655-B80B-3C1C36B69D4F}" type="pres">
      <dgm:prSet presAssocID="{37ABB0B0-E86B-429C-8D78-DB40A3711368}" presName="spaceRect" presStyleCnt="0"/>
      <dgm:spPr/>
    </dgm:pt>
    <dgm:pt modelId="{E045772F-B985-4229-A18B-5F1187986A9E}" type="pres">
      <dgm:prSet presAssocID="{37ABB0B0-E86B-429C-8D78-DB40A3711368}" presName="parTx" presStyleLbl="revTx" presStyleIdx="0" presStyleCnt="4">
        <dgm:presLayoutVars>
          <dgm:chMax val="0"/>
          <dgm:chPref val="0"/>
        </dgm:presLayoutVars>
      </dgm:prSet>
      <dgm:spPr/>
    </dgm:pt>
    <dgm:pt modelId="{723427CF-C85E-4992-A905-F5ADED030EF0}" type="pres">
      <dgm:prSet presAssocID="{DA528A0C-35DC-415F-866D-2BFA9ED6CEB4}" presName="sibTrans" presStyleCnt="0"/>
      <dgm:spPr/>
    </dgm:pt>
    <dgm:pt modelId="{8D0CCD0D-595A-4D8D-A03D-F06E3BEFF924}" type="pres">
      <dgm:prSet presAssocID="{B4CDF3FC-3ACD-4564-AA37-4CC175F7768B}" presName="compNode" presStyleCnt="0"/>
      <dgm:spPr/>
    </dgm:pt>
    <dgm:pt modelId="{66844B60-F23F-40F0-A656-FE48AAA7C895}" type="pres">
      <dgm:prSet presAssocID="{B4CDF3FC-3ACD-4564-AA37-4CC175F7768B}" presName="bgRect" presStyleLbl="bgShp" presStyleIdx="1" presStyleCnt="4"/>
      <dgm:spPr/>
    </dgm:pt>
    <dgm:pt modelId="{CA5AED5D-BC62-432D-B4A9-874F21C97884}" type="pres">
      <dgm:prSet presAssocID="{B4CDF3FC-3ACD-4564-AA37-4CC175F7768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14B54FF0-99C0-4BE1-A2C9-EC099CC9C5B1}" type="pres">
      <dgm:prSet presAssocID="{B4CDF3FC-3ACD-4564-AA37-4CC175F7768B}" presName="spaceRect" presStyleCnt="0"/>
      <dgm:spPr/>
    </dgm:pt>
    <dgm:pt modelId="{85DCB818-34C0-4A1B-8FD9-70443F6B7A2A}" type="pres">
      <dgm:prSet presAssocID="{B4CDF3FC-3ACD-4564-AA37-4CC175F7768B}" presName="parTx" presStyleLbl="revTx" presStyleIdx="1" presStyleCnt="4">
        <dgm:presLayoutVars>
          <dgm:chMax val="0"/>
          <dgm:chPref val="0"/>
        </dgm:presLayoutVars>
      </dgm:prSet>
      <dgm:spPr/>
    </dgm:pt>
    <dgm:pt modelId="{8D20480E-A18A-41A5-86D5-CF765DD531D4}" type="pres">
      <dgm:prSet presAssocID="{00497B48-EECB-4F65-A4FC-E56FB5EAC42F}" presName="sibTrans" presStyleCnt="0"/>
      <dgm:spPr/>
    </dgm:pt>
    <dgm:pt modelId="{47B70D05-74E8-41B9-8D9E-A792C8E32D7F}" type="pres">
      <dgm:prSet presAssocID="{7DE6DAB1-B250-405D-88B0-5DC2846B437F}" presName="compNode" presStyleCnt="0"/>
      <dgm:spPr/>
    </dgm:pt>
    <dgm:pt modelId="{9ABBA27C-527F-4B40-8310-7CF157BE44C4}" type="pres">
      <dgm:prSet presAssocID="{7DE6DAB1-B250-405D-88B0-5DC2846B437F}" presName="bgRect" presStyleLbl="bgShp" presStyleIdx="2" presStyleCnt="4"/>
      <dgm:spPr/>
    </dgm:pt>
    <dgm:pt modelId="{73A0802E-EFE4-4F89-B8A0-E44802D58228}" type="pres">
      <dgm:prSet presAssocID="{7DE6DAB1-B250-405D-88B0-5DC2846B437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FBC81E53-E873-4A34-A446-3B5E098F9617}" type="pres">
      <dgm:prSet presAssocID="{7DE6DAB1-B250-405D-88B0-5DC2846B437F}" presName="spaceRect" presStyleCnt="0"/>
      <dgm:spPr/>
    </dgm:pt>
    <dgm:pt modelId="{69248C29-6ECE-4582-9853-5EA8F3B75C57}" type="pres">
      <dgm:prSet presAssocID="{7DE6DAB1-B250-405D-88B0-5DC2846B437F}" presName="parTx" presStyleLbl="revTx" presStyleIdx="2" presStyleCnt="4">
        <dgm:presLayoutVars>
          <dgm:chMax val="0"/>
          <dgm:chPref val="0"/>
        </dgm:presLayoutVars>
      </dgm:prSet>
      <dgm:spPr/>
    </dgm:pt>
    <dgm:pt modelId="{F0A98F4E-3B48-47AB-9C5D-E0861C4E4969}" type="pres">
      <dgm:prSet presAssocID="{D16AF7B0-8C52-430E-A716-D7D6FB9A63D3}" presName="sibTrans" presStyleCnt="0"/>
      <dgm:spPr/>
    </dgm:pt>
    <dgm:pt modelId="{340F19DA-8DD4-4998-9C8D-B574874F98B4}" type="pres">
      <dgm:prSet presAssocID="{ECF2957B-7735-4E5B-85AF-6CFB2DA636AB}" presName="compNode" presStyleCnt="0"/>
      <dgm:spPr/>
    </dgm:pt>
    <dgm:pt modelId="{61249A44-F7C3-40FE-9054-AA6664D5F599}" type="pres">
      <dgm:prSet presAssocID="{ECF2957B-7735-4E5B-85AF-6CFB2DA636AB}" presName="bgRect" presStyleLbl="bgShp" presStyleIdx="3" presStyleCnt="4"/>
      <dgm:spPr/>
    </dgm:pt>
    <dgm:pt modelId="{63DB2937-D4C1-4D2E-A005-F12755F0278E}" type="pres">
      <dgm:prSet presAssocID="{ECF2957B-7735-4E5B-85AF-6CFB2DA636A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23B1F040-CF77-4D3B-83B6-2DD2251BBA63}" type="pres">
      <dgm:prSet presAssocID="{ECF2957B-7735-4E5B-85AF-6CFB2DA636AB}" presName="spaceRect" presStyleCnt="0"/>
      <dgm:spPr/>
    </dgm:pt>
    <dgm:pt modelId="{7E578C53-6349-416A-9D9F-ED0AC9774E32}" type="pres">
      <dgm:prSet presAssocID="{ECF2957B-7735-4E5B-85AF-6CFB2DA636AB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748B0718-30CF-4770-8B58-7A0601571992}" srcId="{453D367D-D268-40C3-A7DE-AC833284779E}" destId="{7DE6DAB1-B250-405D-88B0-5DC2846B437F}" srcOrd="2" destOrd="0" parTransId="{DEF4CC25-76CB-4FB1-9C64-A3455553B462}" sibTransId="{D16AF7B0-8C52-430E-A716-D7D6FB9A63D3}"/>
    <dgm:cxn modelId="{7422282B-B6F5-4C48-92C5-44734DEFC8B7}" type="presOf" srcId="{ECF2957B-7735-4E5B-85AF-6CFB2DA636AB}" destId="{7E578C53-6349-416A-9D9F-ED0AC9774E32}" srcOrd="0" destOrd="0" presId="urn:microsoft.com/office/officeart/2018/2/layout/IconVerticalSolidList"/>
    <dgm:cxn modelId="{4DD15E45-A5E3-4021-BA38-FB6304211304}" srcId="{453D367D-D268-40C3-A7DE-AC833284779E}" destId="{37ABB0B0-E86B-429C-8D78-DB40A3711368}" srcOrd="0" destOrd="0" parTransId="{9A815378-8063-43DC-AA08-FBF13B9285B9}" sibTransId="{DA528A0C-35DC-415F-866D-2BFA9ED6CEB4}"/>
    <dgm:cxn modelId="{D2F6AE5F-E020-4CBC-925F-F785C87445CB}" type="presOf" srcId="{453D367D-D268-40C3-A7DE-AC833284779E}" destId="{7D9D3E7E-3E69-47D7-8974-79B2FA34AD4B}" srcOrd="0" destOrd="0" presId="urn:microsoft.com/office/officeart/2018/2/layout/IconVerticalSolidList"/>
    <dgm:cxn modelId="{DFEEE185-9904-45FB-BDE1-DD1664B23A9C}" srcId="{453D367D-D268-40C3-A7DE-AC833284779E}" destId="{ECF2957B-7735-4E5B-85AF-6CFB2DA636AB}" srcOrd="3" destOrd="0" parTransId="{6086A3F3-23B3-44E0-9211-C52A45C36537}" sibTransId="{398612B4-519D-4A21-A393-6DDF9F53AE86}"/>
    <dgm:cxn modelId="{4D725A98-2C74-457F-880D-8F75038E86CE}" type="presOf" srcId="{37ABB0B0-E86B-429C-8D78-DB40A3711368}" destId="{E045772F-B985-4229-A18B-5F1187986A9E}" srcOrd="0" destOrd="0" presId="urn:microsoft.com/office/officeart/2018/2/layout/IconVerticalSolidList"/>
    <dgm:cxn modelId="{947B56D0-464F-44FE-BEAF-2D524F0251C9}" type="presOf" srcId="{B4CDF3FC-3ACD-4564-AA37-4CC175F7768B}" destId="{85DCB818-34C0-4A1B-8FD9-70443F6B7A2A}" srcOrd="0" destOrd="0" presId="urn:microsoft.com/office/officeart/2018/2/layout/IconVerticalSolidList"/>
    <dgm:cxn modelId="{9BF148DF-E994-49C8-9484-CBEA1FD8696A}" type="presOf" srcId="{7DE6DAB1-B250-405D-88B0-5DC2846B437F}" destId="{69248C29-6ECE-4582-9853-5EA8F3B75C57}" srcOrd="0" destOrd="0" presId="urn:microsoft.com/office/officeart/2018/2/layout/IconVerticalSolidList"/>
    <dgm:cxn modelId="{B56B95F5-3014-490D-AAF7-AF98AFC1FDC4}" srcId="{453D367D-D268-40C3-A7DE-AC833284779E}" destId="{B4CDF3FC-3ACD-4564-AA37-4CC175F7768B}" srcOrd="1" destOrd="0" parTransId="{BD99DB71-505E-4564-A25A-8B011CA293FD}" sibTransId="{00497B48-EECB-4F65-A4FC-E56FB5EAC42F}"/>
    <dgm:cxn modelId="{F6D5EAF6-370A-4DBB-9772-CDD219A741F1}" type="presParOf" srcId="{7D9D3E7E-3E69-47D7-8974-79B2FA34AD4B}" destId="{BE8F7297-1EA7-4B70-A329-75C631966C3B}" srcOrd="0" destOrd="0" presId="urn:microsoft.com/office/officeart/2018/2/layout/IconVerticalSolidList"/>
    <dgm:cxn modelId="{954173D4-6C50-4C02-A071-1D564EFBC6A5}" type="presParOf" srcId="{BE8F7297-1EA7-4B70-A329-75C631966C3B}" destId="{399E6ADC-19D2-42CF-A021-9B68E3797E33}" srcOrd="0" destOrd="0" presId="urn:microsoft.com/office/officeart/2018/2/layout/IconVerticalSolidList"/>
    <dgm:cxn modelId="{7B8FBB59-BEAF-462B-9710-116620B3AD91}" type="presParOf" srcId="{BE8F7297-1EA7-4B70-A329-75C631966C3B}" destId="{19E83389-C42B-4B55-B0E7-167E9B428459}" srcOrd="1" destOrd="0" presId="urn:microsoft.com/office/officeart/2018/2/layout/IconVerticalSolidList"/>
    <dgm:cxn modelId="{8E40758C-6A59-40B4-9F5A-6257A01A5EB8}" type="presParOf" srcId="{BE8F7297-1EA7-4B70-A329-75C631966C3B}" destId="{E71C68AF-BA71-4655-B80B-3C1C36B69D4F}" srcOrd="2" destOrd="0" presId="urn:microsoft.com/office/officeart/2018/2/layout/IconVerticalSolidList"/>
    <dgm:cxn modelId="{1E39E646-3906-4A93-B941-DB2EA618674B}" type="presParOf" srcId="{BE8F7297-1EA7-4B70-A329-75C631966C3B}" destId="{E045772F-B985-4229-A18B-5F1187986A9E}" srcOrd="3" destOrd="0" presId="urn:microsoft.com/office/officeart/2018/2/layout/IconVerticalSolidList"/>
    <dgm:cxn modelId="{06F2F2A6-B10F-45E9-9E8A-F6E4998ED8CC}" type="presParOf" srcId="{7D9D3E7E-3E69-47D7-8974-79B2FA34AD4B}" destId="{723427CF-C85E-4992-A905-F5ADED030EF0}" srcOrd="1" destOrd="0" presId="urn:microsoft.com/office/officeart/2018/2/layout/IconVerticalSolidList"/>
    <dgm:cxn modelId="{5D4D15C8-B7E2-4C55-BEC3-79D4DFF13B57}" type="presParOf" srcId="{7D9D3E7E-3E69-47D7-8974-79B2FA34AD4B}" destId="{8D0CCD0D-595A-4D8D-A03D-F06E3BEFF924}" srcOrd="2" destOrd="0" presId="urn:microsoft.com/office/officeart/2018/2/layout/IconVerticalSolidList"/>
    <dgm:cxn modelId="{9D33A573-D971-42AB-85B9-95F5FC1B8539}" type="presParOf" srcId="{8D0CCD0D-595A-4D8D-A03D-F06E3BEFF924}" destId="{66844B60-F23F-40F0-A656-FE48AAA7C895}" srcOrd="0" destOrd="0" presId="urn:microsoft.com/office/officeart/2018/2/layout/IconVerticalSolidList"/>
    <dgm:cxn modelId="{A9209D25-EB69-42AF-B509-51BFB1BB08F5}" type="presParOf" srcId="{8D0CCD0D-595A-4D8D-A03D-F06E3BEFF924}" destId="{CA5AED5D-BC62-432D-B4A9-874F21C97884}" srcOrd="1" destOrd="0" presId="urn:microsoft.com/office/officeart/2018/2/layout/IconVerticalSolidList"/>
    <dgm:cxn modelId="{5B0DEF7C-6E56-4AE0-A5FC-6D9291C8FF33}" type="presParOf" srcId="{8D0CCD0D-595A-4D8D-A03D-F06E3BEFF924}" destId="{14B54FF0-99C0-4BE1-A2C9-EC099CC9C5B1}" srcOrd="2" destOrd="0" presId="urn:microsoft.com/office/officeart/2018/2/layout/IconVerticalSolidList"/>
    <dgm:cxn modelId="{F69E36DB-94DD-4EEC-A327-28B0D447678C}" type="presParOf" srcId="{8D0CCD0D-595A-4D8D-A03D-F06E3BEFF924}" destId="{85DCB818-34C0-4A1B-8FD9-70443F6B7A2A}" srcOrd="3" destOrd="0" presId="urn:microsoft.com/office/officeart/2018/2/layout/IconVerticalSolidList"/>
    <dgm:cxn modelId="{E39BE821-A714-4965-98CF-7AD971C32619}" type="presParOf" srcId="{7D9D3E7E-3E69-47D7-8974-79B2FA34AD4B}" destId="{8D20480E-A18A-41A5-86D5-CF765DD531D4}" srcOrd="3" destOrd="0" presId="urn:microsoft.com/office/officeart/2018/2/layout/IconVerticalSolidList"/>
    <dgm:cxn modelId="{EE9F4B45-7A27-4729-87CA-72BE685A888F}" type="presParOf" srcId="{7D9D3E7E-3E69-47D7-8974-79B2FA34AD4B}" destId="{47B70D05-74E8-41B9-8D9E-A792C8E32D7F}" srcOrd="4" destOrd="0" presId="urn:microsoft.com/office/officeart/2018/2/layout/IconVerticalSolidList"/>
    <dgm:cxn modelId="{6645A808-AD42-4BBC-B923-49215D3E0295}" type="presParOf" srcId="{47B70D05-74E8-41B9-8D9E-A792C8E32D7F}" destId="{9ABBA27C-527F-4B40-8310-7CF157BE44C4}" srcOrd="0" destOrd="0" presId="urn:microsoft.com/office/officeart/2018/2/layout/IconVerticalSolidList"/>
    <dgm:cxn modelId="{6C0D9A09-C3A3-4C1A-83E7-D65B27E17CCC}" type="presParOf" srcId="{47B70D05-74E8-41B9-8D9E-A792C8E32D7F}" destId="{73A0802E-EFE4-4F89-B8A0-E44802D58228}" srcOrd="1" destOrd="0" presId="urn:microsoft.com/office/officeart/2018/2/layout/IconVerticalSolidList"/>
    <dgm:cxn modelId="{4BE1FC31-CC73-46CC-A49E-8FFE427656B0}" type="presParOf" srcId="{47B70D05-74E8-41B9-8D9E-A792C8E32D7F}" destId="{FBC81E53-E873-4A34-A446-3B5E098F9617}" srcOrd="2" destOrd="0" presId="urn:microsoft.com/office/officeart/2018/2/layout/IconVerticalSolidList"/>
    <dgm:cxn modelId="{F7AA49A1-6A08-49DF-A088-80E511687837}" type="presParOf" srcId="{47B70D05-74E8-41B9-8D9E-A792C8E32D7F}" destId="{69248C29-6ECE-4582-9853-5EA8F3B75C57}" srcOrd="3" destOrd="0" presId="urn:microsoft.com/office/officeart/2018/2/layout/IconVerticalSolidList"/>
    <dgm:cxn modelId="{96DD8A4B-6800-40E0-A403-4E9FACC35CAD}" type="presParOf" srcId="{7D9D3E7E-3E69-47D7-8974-79B2FA34AD4B}" destId="{F0A98F4E-3B48-47AB-9C5D-E0861C4E4969}" srcOrd="5" destOrd="0" presId="urn:microsoft.com/office/officeart/2018/2/layout/IconVerticalSolidList"/>
    <dgm:cxn modelId="{F0350F2D-F184-46C0-A58A-7ADB623ACA5C}" type="presParOf" srcId="{7D9D3E7E-3E69-47D7-8974-79B2FA34AD4B}" destId="{340F19DA-8DD4-4998-9C8D-B574874F98B4}" srcOrd="6" destOrd="0" presId="urn:microsoft.com/office/officeart/2018/2/layout/IconVerticalSolidList"/>
    <dgm:cxn modelId="{825552AE-8A0B-4C2A-92A3-60881AC44220}" type="presParOf" srcId="{340F19DA-8DD4-4998-9C8D-B574874F98B4}" destId="{61249A44-F7C3-40FE-9054-AA6664D5F599}" srcOrd="0" destOrd="0" presId="urn:microsoft.com/office/officeart/2018/2/layout/IconVerticalSolidList"/>
    <dgm:cxn modelId="{3FC9C4FC-1749-4FE3-A73E-61CDE58B60C5}" type="presParOf" srcId="{340F19DA-8DD4-4998-9C8D-B574874F98B4}" destId="{63DB2937-D4C1-4D2E-A005-F12755F0278E}" srcOrd="1" destOrd="0" presId="urn:microsoft.com/office/officeart/2018/2/layout/IconVerticalSolidList"/>
    <dgm:cxn modelId="{7458E265-4EA7-41DB-A07B-E19BC5313307}" type="presParOf" srcId="{340F19DA-8DD4-4998-9C8D-B574874F98B4}" destId="{23B1F040-CF77-4D3B-83B6-2DD2251BBA63}" srcOrd="2" destOrd="0" presId="urn:microsoft.com/office/officeart/2018/2/layout/IconVerticalSolidList"/>
    <dgm:cxn modelId="{9B329BD5-2F34-473E-A2DA-A56D84F21FF2}" type="presParOf" srcId="{340F19DA-8DD4-4998-9C8D-B574874F98B4}" destId="{7E578C53-6349-416A-9D9F-ED0AC9774E3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C1C7E0-B6C3-467A-B0E9-CE644B8E7AF9}">
      <dsp:nvSpPr>
        <dsp:cNvPr id="0" name=""/>
        <dsp:cNvSpPr/>
      </dsp:nvSpPr>
      <dsp:spPr>
        <a:xfrm>
          <a:off x="1133322" y="420774"/>
          <a:ext cx="1286536" cy="12865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FC74C-1EBD-4FFA-B3A4-31FF64545AF8}">
      <dsp:nvSpPr>
        <dsp:cNvPr id="0" name=""/>
        <dsp:cNvSpPr/>
      </dsp:nvSpPr>
      <dsp:spPr>
        <a:xfrm>
          <a:off x="347105" y="2061571"/>
          <a:ext cx="28589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/>
            <a:t>Software Explosion</a:t>
          </a:r>
          <a:endParaRPr lang="en-US" sz="2500" kern="1200"/>
        </a:p>
      </dsp:txBody>
      <dsp:txXfrm>
        <a:off x="347105" y="2061571"/>
        <a:ext cx="2858969" cy="720000"/>
      </dsp:txXfrm>
    </dsp:sp>
    <dsp:sp modelId="{B15BFDD8-E04A-4305-B7D8-CEEB44CEC96C}">
      <dsp:nvSpPr>
        <dsp:cNvPr id="0" name=""/>
        <dsp:cNvSpPr/>
      </dsp:nvSpPr>
      <dsp:spPr>
        <a:xfrm>
          <a:off x="4492611" y="420774"/>
          <a:ext cx="1286536" cy="12865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120BCC-F965-47AA-B05D-1DF21C947750}">
      <dsp:nvSpPr>
        <dsp:cNvPr id="0" name=""/>
        <dsp:cNvSpPr/>
      </dsp:nvSpPr>
      <dsp:spPr>
        <a:xfrm>
          <a:off x="3706395" y="2061571"/>
          <a:ext cx="28589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/>
            <a:t>Data Explosion</a:t>
          </a:r>
          <a:endParaRPr lang="en-US" sz="2500" kern="1200"/>
        </a:p>
      </dsp:txBody>
      <dsp:txXfrm>
        <a:off x="3706395" y="2061571"/>
        <a:ext cx="2858969" cy="720000"/>
      </dsp:txXfrm>
    </dsp:sp>
    <dsp:sp modelId="{3D05C76A-222B-49A2-847D-53B3EA915934}">
      <dsp:nvSpPr>
        <dsp:cNvPr id="0" name=""/>
        <dsp:cNvSpPr/>
      </dsp:nvSpPr>
      <dsp:spPr>
        <a:xfrm>
          <a:off x="7851901" y="420774"/>
          <a:ext cx="1286536" cy="12865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25BEF2-9C65-4819-8391-F3751E01986E}">
      <dsp:nvSpPr>
        <dsp:cNvPr id="0" name=""/>
        <dsp:cNvSpPr/>
      </dsp:nvSpPr>
      <dsp:spPr>
        <a:xfrm>
          <a:off x="7065684" y="2061571"/>
          <a:ext cx="28589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/>
            <a:t>Do More with Less (skills)</a:t>
          </a:r>
          <a:endParaRPr lang="en-US" sz="2500" kern="1200"/>
        </a:p>
      </dsp:txBody>
      <dsp:txXfrm>
        <a:off x="7065684" y="2061571"/>
        <a:ext cx="2858969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406386-495E-4035-B8D5-01B9B226057B}">
      <dsp:nvSpPr>
        <dsp:cNvPr id="0" name=""/>
        <dsp:cNvSpPr/>
      </dsp:nvSpPr>
      <dsp:spPr>
        <a:xfrm>
          <a:off x="0" y="853103"/>
          <a:ext cx="2415083" cy="338111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289" tIns="330200" rIns="188289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Using their Proprietary or Managed solutions as Best Practice</a:t>
          </a:r>
          <a:endParaRPr lang="en-US" sz="2000" kern="1200"/>
        </a:p>
      </dsp:txBody>
      <dsp:txXfrm>
        <a:off x="0" y="2137927"/>
        <a:ext cx="2415083" cy="2028670"/>
      </dsp:txXfrm>
    </dsp:sp>
    <dsp:sp modelId="{1B008E41-9E98-4F27-8017-66478AB2E78A}">
      <dsp:nvSpPr>
        <dsp:cNvPr id="0" name=""/>
        <dsp:cNvSpPr/>
      </dsp:nvSpPr>
      <dsp:spPr>
        <a:xfrm>
          <a:off x="700374" y="1191215"/>
          <a:ext cx="1014335" cy="101433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082" tIns="12700" rIns="79082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48920" y="1339761"/>
        <a:ext cx="717243" cy="717243"/>
      </dsp:txXfrm>
    </dsp:sp>
    <dsp:sp modelId="{9BBBA89B-AD0F-43E0-9FDB-8D9E92009F8A}">
      <dsp:nvSpPr>
        <dsp:cNvPr id="0" name=""/>
        <dsp:cNvSpPr/>
      </dsp:nvSpPr>
      <dsp:spPr>
        <a:xfrm>
          <a:off x="0" y="4234148"/>
          <a:ext cx="2415083" cy="72"/>
        </a:xfrm>
        <a:prstGeom prst="rect">
          <a:avLst/>
        </a:prstGeom>
        <a:solidFill>
          <a:schemeClr val="accent5">
            <a:hueOff val="1172303"/>
            <a:satOff val="3397"/>
            <a:lumOff val="3686"/>
            <a:alphaOff val="0"/>
          </a:schemeClr>
        </a:solidFill>
        <a:ln w="10795" cap="flat" cmpd="sng" algn="ctr">
          <a:solidFill>
            <a:schemeClr val="accent5">
              <a:hueOff val="1172303"/>
              <a:satOff val="3397"/>
              <a:lumOff val="3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B63670-BAC4-4B97-A56B-27005F48DAD4}">
      <dsp:nvSpPr>
        <dsp:cNvPr id="0" name=""/>
        <dsp:cNvSpPr/>
      </dsp:nvSpPr>
      <dsp:spPr>
        <a:xfrm>
          <a:off x="2656591" y="853103"/>
          <a:ext cx="2415083" cy="3381116"/>
        </a:xfrm>
        <a:prstGeom prst="rect">
          <a:avLst/>
        </a:prstGeom>
        <a:solidFill>
          <a:schemeClr val="accent5">
            <a:tint val="40000"/>
            <a:alpha val="90000"/>
            <a:hueOff val="2947531"/>
            <a:satOff val="12975"/>
            <a:lumOff val="1818"/>
            <a:alphaOff val="0"/>
          </a:schemeClr>
        </a:solidFill>
        <a:ln w="10795" cap="flat" cmpd="sng" algn="ctr">
          <a:solidFill>
            <a:schemeClr val="accent5">
              <a:tint val="40000"/>
              <a:alpha val="90000"/>
              <a:hueOff val="2947531"/>
              <a:satOff val="12975"/>
              <a:lumOff val="18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289" tIns="330200" rIns="188289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Increasing Price Difference for such Managed Solutions</a:t>
          </a:r>
          <a:endParaRPr lang="en-US" sz="2000" kern="1200"/>
        </a:p>
      </dsp:txBody>
      <dsp:txXfrm>
        <a:off x="2656591" y="2137927"/>
        <a:ext cx="2415083" cy="2028670"/>
      </dsp:txXfrm>
    </dsp:sp>
    <dsp:sp modelId="{C15D0A95-E82C-4D4F-AA53-CB7868C26E8D}">
      <dsp:nvSpPr>
        <dsp:cNvPr id="0" name=""/>
        <dsp:cNvSpPr/>
      </dsp:nvSpPr>
      <dsp:spPr>
        <a:xfrm>
          <a:off x="3356965" y="1191215"/>
          <a:ext cx="1014335" cy="1014335"/>
        </a:xfrm>
        <a:prstGeom prst="ellipse">
          <a:avLst/>
        </a:prstGeom>
        <a:solidFill>
          <a:schemeClr val="accent5">
            <a:hueOff val="2344606"/>
            <a:satOff val="6795"/>
            <a:lumOff val="7372"/>
            <a:alphaOff val="0"/>
          </a:schemeClr>
        </a:solidFill>
        <a:ln w="10795" cap="flat" cmpd="sng" algn="ctr">
          <a:solidFill>
            <a:schemeClr val="accent5">
              <a:hueOff val="2344606"/>
              <a:satOff val="6795"/>
              <a:lumOff val="73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082" tIns="12700" rIns="79082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505511" y="1339761"/>
        <a:ext cx="717243" cy="717243"/>
      </dsp:txXfrm>
    </dsp:sp>
    <dsp:sp modelId="{C6DA98F1-B1D6-421B-BC44-6E4797AEAB64}">
      <dsp:nvSpPr>
        <dsp:cNvPr id="0" name=""/>
        <dsp:cNvSpPr/>
      </dsp:nvSpPr>
      <dsp:spPr>
        <a:xfrm>
          <a:off x="2656591" y="4234148"/>
          <a:ext cx="2415083" cy="72"/>
        </a:xfrm>
        <a:prstGeom prst="rect">
          <a:avLst/>
        </a:prstGeom>
        <a:solidFill>
          <a:schemeClr val="accent5">
            <a:hueOff val="3516908"/>
            <a:satOff val="10192"/>
            <a:lumOff val="11059"/>
            <a:alphaOff val="0"/>
          </a:schemeClr>
        </a:solidFill>
        <a:ln w="10795" cap="flat" cmpd="sng" algn="ctr">
          <a:solidFill>
            <a:schemeClr val="accent5">
              <a:hueOff val="3516908"/>
              <a:satOff val="10192"/>
              <a:lumOff val="11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41924C-A16A-4937-B3A8-F769378EA7FF}">
      <dsp:nvSpPr>
        <dsp:cNvPr id="0" name=""/>
        <dsp:cNvSpPr/>
      </dsp:nvSpPr>
      <dsp:spPr>
        <a:xfrm>
          <a:off x="5313183" y="853103"/>
          <a:ext cx="2415083" cy="3381116"/>
        </a:xfrm>
        <a:prstGeom prst="rect">
          <a:avLst/>
        </a:prstGeom>
        <a:solidFill>
          <a:schemeClr val="accent5">
            <a:tint val="40000"/>
            <a:alpha val="90000"/>
            <a:hueOff val="5895062"/>
            <a:satOff val="25949"/>
            <a:lumOff val="3635"/>
            <a:alphaOff val="0"/>
          </a:schemeClr>
        </a:solidFill>
        <a:ln w="10795" cap="flat" cmpd="sng" algn="ctr">
          <a:solidFill>
            <a:schemeClr val="accent5">
              <a:tint val="40000"/>
              <a:alpha val="90000"/>
              <a:hueOff val="5895062"/>
              <a:satOff val="25949"/>
              <a:lumOff val="36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289" tIns="330200" rIns="188289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Embracing Scaling by Credit Card </a:t>
          </a:r>
          <a:endParaRPr lang="en-US" sz="2000" kern="1200"/>
        </a:p>
      </dsp:txBody>
      <dsp:txXfrm>
        <a:off x="5313183" y="2137927"/>
        <a:ext cx="2415083" cy="2028670"/>
      </dsp:txXfrm>
    </dsp:sp>
    <dsp:sp modelId="{2519880D-2B87-45E6-8786-AB62A048C3EC}">
      <dsp:nvSpPr>
        <dsp:cNvPr id="0" name=""/>
        <dsp:cNvSpPr/>
      </dsp:nvSpPr>
      <dsp:spPr>
        <a:xfrm>
          <a:off x="6013557" y="1191215"/>
          <a:ext cx="1014335" cy="1014335"/>
        </a:xfrm>
        <a:prstGeom prst="ellipse">
          <a:avLst/>
        </a:prstGeom>
        <a:solidFill>
          <a:schemeClr val="accent5">
            <a:hueOff val="4689211"/>
            <a:satOff val="13590"/>
            <a:lumOff val="14745"/>
            <a:alphaOff val="0"/>
          </a:schemeClr>
        </a:solidFill>
        <a:ln w="10795" cap="flat" cmpd="sng" algn="ctr">
          <a:solidFill>
            <a:schemeClr val="accent5">
              <a:hueOff val="4689211"/>
              <a:satOff val="13590"/>
              <a:lumOff val="14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082" tIns="12700" rIns="79082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162103" y="1339761"/>
        <a:ext cx="717243" cy="717243"/>
      </dsp:txXfrm>
    </dsp:sp>
    <dsp:sp modelId="{F21DF009-9B43-4FBB-B194-D8E41857EE29}">
      <dsp:nvSpPr>
        <dsp:cNvPr id="0" name=""/>
        <dsp:cNvSpPr/>
      </dsp:nvSpPr>
      <dsp:spPr>
        <a:xfrm>
          <a:off x="5313183" y="4234148"/>
          <a:ext cx="2415083" cy="72"/>
        </a:xfrm>
        <a:prstGeom prst="rect">
          <a:avLst/>
        </a:prstGeom>
        <a:solidFill>
          <a:schemeClr val="accent5">
            <a:hueOff val="5861514"/>
            <a:satOff val="16987"/>
            <a:lumOff val="18431"/>
            <a:alphaOff val="0"/>
          </a:schemeClr>
        </a:solidFill>
        <a:ln w="10795" cap="flat" cmpd="sng" algn="ctr">
          <a:solidFill>
            <a:schemeClr val="accent5">
              <a:hueOff val="5861514"/>
              <a:satOff val="16987"/>
              <a:lumOff val="18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CCE01C-19DA-4497-B12A-CC51D3C42A1B}">
      <dsp:nvSpPr>
        <dsp:cNvPr id="0" name=""/>
        <dsp:cNvSpPr/>
      </dsp:nvSpPr>
      <dsp:spPr>
        <a:xfrm>
          <a:off x="1133322" y="420774"/>
          <a:ext cx="1286536" cy="12865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D349F9-F5B0-4C61-AEF0-CFA17714B88D}">
      <dsp:nvSpPr>
        <dsp:cNvPr id="0" name=""/>
        <dsp:cNvSpPr/>
      </dsp:nvSpPr>
      <dsp:spPr>
        <a:xfrm>
          <a:off x="347105" y="2061571"/>
          <a:ext cx="28589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/>
            <a:t>Focus on last decade was growth at any cost</a:t>
          </a:r>
          <a:endParaRPr lang="en-US" sz="1700" kern="1200"/>
        </a:p>
      </dsp:txBody>
      <dsp:txXfrm>
        <a:off x="347105" y="2061571"/>
        <a:ext cx="2858969" cy="720000"/>
      </dsp:txXfrm>
    </dsp:sp>
    <dsp:sp modelId="{C470A64B-31D6-4713-B4F1-DFF16F874282}">
      <dsp:nvSpPr>
        <dsp:cNvPr id="0" name=""/>
        <dsp:cNvSpPr/>
      </dsp:nvSpPr>
      <dsp:spPr>
        <a:xfrm>
          <a:off x="4492611" y="420774"/>
          <a:ext cx="1286536" cy="12865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318450-2792-4B12-9CB2-EFEFFA1AB196}">
      <dsp:nvSpPr>
        <dsp:cNvPr id="0" name=""/>
        <dsp:cNvSpPr/>
      </dsp:nvSpPr>
      <dsp:spPr>
        <a:xfrm>
          <a:off x="3706395" y="2061571"/>
          <a:ext cx="28589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/>
            <a:t>Pushing as much on third parties (Cloud Vendors) makes sense </a:t>
          </a:r>
          <a:endParaRPr lang="en-US" sz="1700" kern="1200"/>
        </a:p>
      </dsp:txBody>
      <dsp:txXfrm>
        <a:off x="3706395" y="2061571"/>
        <a:ext cx="2858969" cy="720000"/>
      </dsp:txXfrm>
    </dsp:sp>
    <dsp:sp modelId="{651E452C-E7B0-4068-B64B-F627FA181595}">
      <dsp:nvSpPr>
        <dsp:cNvPr id="0" name=""/>
        <dsp:cNvSpPr/>
      </dsp:nvSpPr>
      <dsp:spPr>
        <a:xfrm>
          <a:off x="7851901" y="420774"/>
          <a:ext cx="1286536" cy="12865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50B1C7-ED8A-4416-A159-F051EE379D54}">
      <dsp:nvSpPr>
        <dsp:cNvPr id="0" name=""/>
        <dsp:cNvSpPr/>
      </dsp:nvSpPr>
      <dsp:spPr>
        <a:xfrm>
          <a:off x="7065684" y="2061571"/>
          <a:ext cx="28589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/>
            <a:t>No resource to put on Open Source requiring “elbow grease”</a:t>
          </a:r>
          <a:endParaRPr lang="en-US" sz="1700" kern="1200"/>
        </a:p>
      </dsp:txBody>
      <dsp:txXfrm>
        <a:off x="7065684" y="2061571"/>
        <a:ext cx="2858969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C785C-84CC-4180-9F20-D9E16BAF18F9}">
      <dsp:nvSpPr>
        <dsp:cNvPr id="0" name=""/>
        <dsp:cNvSpPr/>
      </dsp:nvSpPr>
      <dsp:spPr>
        <a:xfrm>
          <a:off x="640379" y="26173"/>
          <a:ext cx="1852875" cy="185287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B82952-0B81-4C02-A626-0E1E844EB915}">
      <dsp:nvSpPr>
        <dsp:cNvPr id="0" name=""/>
        <dsp:cNvSpPr/>
      </dsp:nvSpPr>
      <dsp:spPr>
        <a:xfrm>
          <a:off x="1035254" y="421048"/>
          <a:ext cx="1063124" cy="10631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61A39-4AC7-430F-990E-7FE4825307E5}">
      <dsp:nvSpPr>
        <dsp:cNvPr id="0" name=""/>
        <dsp:cNvSpPr/>
      </dsp:nvSpPr>
      <dsp:spPr>
        <a:xfrm>
          <a:off x="48067" y="2456173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b="1" i="0" kern="1200"/>
            <a:t>Better Integrations</a:t>
          </a:r>
          <a:endParaRPr lang="en-US" sz="2500" kern="1200"/>
        </a:p>
      </dsp:txBody>
      <dsp:txXfrm>
        <a:off x="48067" y="2456173"/>
        <a:ext cx="3037500" cy="720000"/>
      </dsp:txXfrm>
    </dsp:sp>
    <dsp:sp modelId="{8EC9167D-EB40-402F-97D4-FE6B13099B94}">
      <dsp:nvSpPr>
        <dsp:cNvPr id="0" name=""/>
        <dsp:cNvSpPr/>
      </dsp:nvSpPr>
      <dsp:spPr>
        <a:xfrm>
          <a:off x="4209442" y="26173"/>
          <a:ext cx="1852875" cy="185287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5EB6A9-C3F0-40BC-950B-60B141A865A1}">
      <dsp:nvSpPr>
        <dsp:cNvPr id="0" name=""/>
        <dsp:cNvSpPr/>
      </dsp:nvSpPr>
      <dsp:spPr>
        <a:xfrm>
          <a:off x="4604317" y="421048"/>
          <a:ext cx="1063124" cy="10631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F357AE-8346-4835-9514-9316926D2648}">
      <dsp:nvSpPr>
        <dsp:cNvPr id="0" name=""/>
        <dsp:cNvSpPr/>
      </dsp:nvSpPr>
      <dsp:spPr>
        <a:xfrm>
          <a:off x="3617130" y="2456173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b="1" i="0" kern="1200"/>
            <a:t>Better Usability</a:t>
          </a:r>
          <a:endParaRPr lang="en-US" sz="2500" kern="1200"/>
        </a:p>
      </dsp:txBody>
      <dsp:txXfrm>
        <a:off x="3617130" y="2456173"/>
        <a:ext cx="3037500" cy="720000"/>
      </dsp:txXfrm>
    </dsp:sp>
    <dsp:sp modelId="{27D12C93-77E8-481B-BD17-B06C987D6719}">
      <dsp:nvSpPr>
        <dsp:cNvPr id="0" name=""/>
        <dsp:cNvSpPr/>
      </dsp:nvSpPr>
      <dsp:spPr>
        <a:xfrm>
          <a:off x="7778505" y="26173"/>
          <a:ext cx="1852875" cy="185287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A62CB-EC5C-4CE2-8F17-A1F2240EB823}">
      <dsp:nvSpPr>
        <dsp:cNvPr id="0" name=""/>
        <dsp:cNvSpPr/>
      </dsp:nvSpPr>
      <dsp:spPr>
        <a:xfrm>
          <a:off x="8173380" y="421048"/>
          <a:ext cx="1063124" cy="106312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AE414E-49EA-4366-B6B6-AC666F365BB5}">
      <dsp:nvSpPr>
        <dsp:cNvPr id="0" name=""/>
        <dsp:cNvSpPr/>
      </dsp:nvSpPr>
      <dsp:spPr>
        <a:xfrm>
          <a:off x="7186192" y="2456173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b="1" i="0" kern="1200"/>
            <a:t>Day 2 Operations</a:t>
          </a:r>
          <a:endParaRPr lang="en-US" sz="2500" kern="1200"/>
        </a:p>
      </dsp:txBody>
      <dsp:txXfrm>
        <a:off x="7186192" y="2456173"/>
        <a:ext cx="303750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01439D-8DFF-4A0D-A5D8-BC5454964CAD}">
      <dsp:nvSpPr>
        <dsp:cNvPr id="0" name=""/>
        <dsp:cNvSpPr/>
      </dsp:nvSpPr>
      <dsp:spPr>
        <a:xfrm>
          <a:off x="0" y="650"/>
          <a:ext cx="7104549" cy="15227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09B107-04AA-4456-9158-118DDF054754}">
      <dsp:nvSpPr>
        <dsp:cNvPr id="0" name=""/>
        <dsp:cNvSpPr/>
      </dsp:nvSpPr>
      <dsp:spPr>
        <a:xfrm>
          <a:off x="460634" y="343271"/>
          <a:ext cx="837516" cy="8375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B023F1-2605-49B7-BB33-4A617DD9FEEA}">
      <dsp:nvSpPr>
        <dsp:cNvPr id="0" name=""/>
        <dsp:cNvSpPr/>
      </dsp:nvSpPr>
      <dsp:spPr>
        <a:xfrm>
          <a:off x="1758784" y="650"/>
          <a:ext cx="5345764" cy="1522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158" tIns="161158" rIns="161158" bIns="16115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/>
            <a:t>Support</a:t>
          </a:r>
          <a:endParaRPr lang="en-US" sz="2500" kern="1200"/>
        </a:p>
      </dsp:txBody>
      <dsp:txXfrm>
        <a:off x="1758784" y="650"/>
        <a:ext cx="5345764" cy="1522757"/>
      </dsp:txXfrm>
    </dsp:sp>
    <dsp:sp modelId="{7A825779-C363-4A0B-9331-C0587DEB4A91}">
      <dsp:nvSpPr>
        <dsp:cNvPr id="0" name=""/>
        <dsp:cNvSpPr/>
      </dsp:nvSpPr>
      <dsp:spPr>
        <a:xfrm>
          <a:off x="0" y="1904097"/>
          <a:ext cx="7104549" cy="15227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7D7AF5-224F-4D5E-A7B7-9764984B4AC5}">
      <dsp:nvSpPr>
        <dsp:cNvPr id="0" name=""/>
        <dsp:cNvSpPr/>
      </dsp:nvSpPr>
      <dsp:spPr>
        <a:xfrm>
          <a:off x="460634" y="2246717"/>
          <a:ext cx="837516" cy="8375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26A7FF-ECE9-4EA4-B013-2DA7FEC5E312}">
      <dsp:nvSpPr>
        <dsp:cNvPr id="0" name=""/>
        <dsp:cNvSpPr/>
      </dsp:nvSpPr>
      <dsp:spPr>
        <a:xfrm>
          <a:off x="1758784" y="1904097"/>
          <a:ext cx="5345764" cy="1522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158" tIns="161158" rIns="161158" bIns="16115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/>
            <a:t>Consulting</a:t>
          </a:r>
          <a:endParaRPr lang="en-US" sz="2500" kern="1200"/>
        </a:p>
      </dsp:txBody>
      <dsp:txXfrm>
        <a:off x="1758784" y="1904097"/>
        <a:ext cx="5345764" cy="1522757"/>
      </dsp:txXfrm>
    </dsp:sp>
    <dsp:sp modelId="{B09A0CB8-8C10-4C13-BE13-59B442763A94}">
      <dsp:nvSpPr>
        <dsp:cNvPr id="0" name=""/>
        <dsp:cNvSpPr/>
      </dsp:nvSpPr>
      <dsp:spPr>
        <a:xfrm>
          <a:off x="0" y="3807543"/>
          <a:ext cx="7104549" cy="15227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0AE698-041F-40AE-921C-47F8E1A5FD04}">
      <dsp:nvSpPr>
        <dsp:cNvPr id="0" name=""/>
        <dsp:cNvSpPr/>
      </dsp:nvSpPr>
      <dsp:spPr>
        <a:xfrm>
          <a:off x="460634" y="4150164"/>
          <a:ext cx="837516" cy="8375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CC2563-9415-4927-9BAB-77BE6CD6827D}">
      <dsp:nvSpPr>
        <dsp:cNvPr id="0" name=""/>
        <dsp:cNvSpPr/>
      </dsp:nvSpPr>
      <dsp:spPr>
        <a:xfrm>
          <a:off x="1758784" y="3807543"/>
          <a:ext cx="5345764" cy="1522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158" tIns="161158" rIns="161158" bIns="16115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/>
            <a:t>Managed Services</a:t>
          </a:r>
          <a:endParaRPr lang="en-US" sz="2500" kern="1200"/>
        </a:p>
      </dsp:txBody>
      <dsp:txXfrm>
        <a:off x="1758784" y="3807543"/>
        <a:ext cx="5345764" cy="15227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9E6ADC-19D2-42CF-A021-9B68E3797E33}">
      <dsp:nvSpPr>
        <dsp:cNvPr id="0" name=""/>
        <dsp:cNvSpPr/>
      </dsp:nvSpPr>
      <dsp:spPr>
        <a:xfrm>
          <a:off x="0" y="2212"/>
          <a:ext cx="7104549" cy="11213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83389-C42B-4B55-B0E7-167E9B428459}">
      <dsp:nvSpPr>
        <dsp:cNvPr id="0" name=""/>
        <dsp:cNvSpPr/>
      </dsp:nvSpPr>
      <dsp:spPr>
        <a:xfrm>
          <a:off x="339215" y="254521"/>
          <a:ext cx="616755" cy="6167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45772F-B985-4229-A18B-5F1187986A9E}">
      <dsp:nvSpPr>
        <dsp:cNvPr id="0" name=""/>
        <dsp:cNvSpPr/>
      </dsp:nvSpPr>
      <dsp:spPr>
        <a:xfrm>
          <a:off x="1295187" y="2212"/>
          <a:ext cx="5809361" cy="1121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679" tIns="118679" rIns="118679" bIns="11867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/>
            <a:t>Embrace Open Source in the Cloud</a:t>
          </a:r>
          <a:endParaRPr lang="en-US" sz="2200" kern="1200"/>
        </a:p>
      </dsp:txBody>
      <dsp:txXfrm>
        <a:off x="1295187" y="2212"/>
        <a:ext cx="5809361" cy="1121374"/>
      </dsp:txXfrm>
    </dsp:sp>
    <dsp:sp modelId="{66844B60-F23F-40F0-A656-FE48AAA7C895}">
      <dsp:nvSpPr>
        <dsp:cNvPr id="0" name=""/>
        <dsp:cNvSpPr/>
      </dsp:nvSpPr>
      <dsp:spPr>
        <a:xfrm>
          <a:off x="0" y="1403930"/>
          <a:ext cx="7104549" cy="11213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5AED5D-BC62-432D-B4A9-874F21C97884}">
      <dsp:nvSpPr>
        <dsp:cNvPr id="0" name=""/>
        <dsp:cNvSpPr/>
      </dsp:nvSpPr>
      <dsp:spPr>
        <a:xfrm>
          <a:off x="339215" y="1656239"/>
          <a:ext cx="616755" cy="6167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DCB818-34C0-4A1B-8FD9-70443F6B7A2A}">
      <dsp:nvSpPr>
        <dsp:cNvPr id="0" name=""/>
        <dsp:cNvSpPr/>
      </dsp:nvSpPr>
      <dsp:spPr>
        <a:xfrm>
          <a:off x="1295187" y="1403930"/>
          <a:ext cx="5809361" cy="1121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679" tIns="118679" rIns="118679" bIns="11867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/>
            <a:t>Invest in Making it Better</a:t>
          </a:r>
          <a:endParaRPr lang="en-US" sz="2200" kern="1200"/>
        </a:p>
      </dsp:txBody>
      <dsp:txXfrm>
        <a:off x="1295187" y="1403930"/>
        <a:ext cx="5809361" cy="1121374"/>
      </dsp:txXfrm>
    </dsp:sp>
    <dsp:sp modelId="{9ABBA27C-527F-4B40-8310-7CF157BE44C4}">
      <dsp:nvSpPr>
        <dsp:cNvPr id="0" name=""/>
        <dsp:cNvSpPr/>
      </dsp:nvSpPr>
      <dsp:spPr>
        <a:xfrm>
          <a:off x="0" y="2805647"/>
          <a:ext cx="7104549" cy="11213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A0802E-EFE4-4F89-B8A0-E44802D58228}">
      <dsp:nvSpPr>
        <dsp:cNvPr id="0" name=""/>
        <dsp:cNvSpPr/>
      </dsp:nvSpPr>
      <dsp:spPr>
        <a:xfrm>
          <a:off x="339215" y="3057956"/>
          <a:ext cx="616755" cy="6167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248C29-6ECE-4582-9853-5EA8F3B75C57}">
      <dsp:nvSpPr>
        <dsp:cNvPr id="0" name=""/>
        <dsp:cNvSpPr/>
      </dsp:nvSpPr>
      <dsp:spPr>
        <a:xfrm>
          <a:off x="1295187" y="2805647"/>
          <a:ext cx="5809361" cy="1121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679" tIns="118679" rIns="118679" bIns="11867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/>
            <a:t>Spread the World </a:t>
          </a:r>
          <a:endParaRPr lang="en-US" sz="2200" kern="1200"/>
        </a:p>
      </dsp:txBody>
      <dsp:txXfrm>
        <a:off x="1295187" y="2805647"/>
        <a:ext cx="5809361" cy="1121374"/>
      </dsp:txXfrm>
    </dsp:sp>
    <dsp:sp modelId="{61249A44-F7C3-40FE-9054-AA6664D5F599}">
      <dsp:nvSpPr>
        <dsp:cNvPr id="0" name=""/>
        <dsp:cNvSpPr/>
      </dsp:nvSpPr>
      <dsp:spPr>
        <a:xfrm>
          <a:off x="0" y="4207365"/>
          <a:ext cx="7104549" cy="11213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B2937-D4C1-4D2E-A005-F12755F0278E}">
      <dsp:nvSpPr>
        <dsp:cNvPr id="0" name=""/>
        <dsp:cNvSpPr/>
      </dsp:nvSpPr>
      <dsp:spPr>
        <a:xfrm>
          <a:off x="339215" y="4459674"/>
          <a:ext cx="616755" cy="6167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78C53-6349-416A-9D9F-ED0AC9774E32}">
      <dsp:nvSpPr>
        <dsp:cNvPr id="0" name=""/>
        <dsp:cNvSpPr/>
      </dsp:nvSpPr>
      <dsp:spPr>
        <a:xfrm>
          <a:off x="1295187" y="4207365"/>
          <a:ext cx="5809361" cy="1121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679" tIns="118679" rIns="118679" bIns="11867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/>
            <a:t>Run Percona 🫡</a:t>
          </a:r>
          <a:endParaRPr lang="en-US" sz="2200" kern="1200"/>
        </a:p>
      </dsp:txBody>
      <dsp:txXfrm>
        <a:off x="1295187" y="4207365"/>
        <a:ext cx="5809361" cy="11213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2833F60-40B5-EE2C-EA9B-1421DF1DDB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F5E301-6388-478E-ADCD-69BB3ACD13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2B1CB-638C-8349-B109-97388C6ADE00}" type="datetimeFigureOut">
              <a:rPr lang="en-US" smtClean="0"/>
              <a:t>6/9/23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66B05-223C-A2AC-87C0-84E7B65510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FF284-E7C8-024E-28C5-D0777D9863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C5FC7-8FC4-E64E-B6DA-00FA460C8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7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Poppins" pitchFamily="2" charset="77"/>
              </a:defRPr>
            </a:lvl1pPr>
          </a:lstStyle>
          <a:p>
            <a:fld id="{8185D130-A6AB-E945-A938-29000010DDA9}" type="datetimeFigureOut">
              <a:rPr lang="en-US" smtClean="0"/>
              <a:pPr/>
              <a:t>6/9/23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Poppins" pitchFamily="2" charset="77"/>
              </a:defRPr>
            </a:lvl1pPr>
          </a:lstStyle>
          <a:p>
            <a:fld id="{55DB37EF-3096-1A46-A01A-4CD1F6E8C5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71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bf943e513f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bf943e513f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gbf943e513f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logos of who we need to thank and put in the notes their names and for what we’re thanking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B37EF-3096-1A46-A01A-4CD1F6E8C5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78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76ef1bd0c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76ef1bd0c1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176ef1bd0c1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bf943e513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bf943e513f_0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32" name="Google Shape;132;gbf943e513f_0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6808" y="1732852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975" y="498811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A437E11A-D1B3-660F-3DBE-59AF655F0C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934" r="-762"/>
          <a:stretch/>
        </p:blipFill>
        <p:spPr>
          <a:xfrm>
            <a:off x="0" y="653415"/>
            <a:ext cx="4849055" cy="5774690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05C4F-3A74-F715-BD85-0C845B1B86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987"/>
          <a:stretch/>
        </p:blipFill>
        <p:spPr>
          <a:xfrm>
            <a:off x="8696959" y="500966"/>
            <a:ext cx="3146379" cy="72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70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60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6256" y="963169"/>
            <a:ext cx="9932769" cy="41696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FA7F3CD-1AD2-A121-FD76-7ECEE73F83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22" t="31201" r="16646" b="33735"/>
          <a:stretch/>
        </p:blipFill>
        <p:spPr>
          <a:xfrm>
            <a:off x="4531359" y="6172834"/>
            <a:ext cx="2214880" cy="5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93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2 2 1 1">
  <p:cSld name="1_Title Slide 2 2 1 1">
    <p:bg>
      <p:bgPr>
        <a:solidFill>
          <a:schemeClr val="accent3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-1812375" y="180425"/>
            <a:ext cx="7153714" cy="61948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5010575" y="3497750"/>
            <a:ext cx="8218500" cy="8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 Medium"/>
              <a:buChar char="●"/>
              <a:defRPr sz="4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1"/>
          </p:nvPr>
        </p:nvSpPr>
        <p:spPr>
          <a:xfrm>
            <a:off x="5124175" y="4516950"/>
            <a:ext cx="5401800" cy="4545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oppins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5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25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250"/>
              </a:spcBef>
              <a:spcAft>
                <a:spcPts val="25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0071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">
  <p:cSld name="1_Closing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 t="7299" b="4431"/>
          <a:stretch/>
        </p:blipFill>
        <p:spPr>
          <a:xfrm>
            <a:off x="0" y="703775"/>
            <a:ext cx="12192000" cy="537547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1129616" y="1298448"/>
            <a:ext cx="9932769" cy="416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4700"/>
              <a:buNone/>
              <a:defRPr sz="4700" cap="none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pic>
        <p:nvPicPr>
          <p:cNvPr id="41" name="Google Shape;4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2250" y="6356350"/>
            <a:ext cx="2187488" cy="265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240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2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t="2477" r="17423"/>
          <a:stretch/>
        </p:blipFill>
        <p:spPr>
          <a:xfrm>
            <a:off x="25" y="662100"/>
            <a:ext cx="9169101" cy="5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902000" y="1646274"/>
            <a:ext cx="7315200" cy="18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Calibri"/>
              <a:buNone/>
              <a:defRPr sz="59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>
            <a:spLocks noGrp="1"/>
          </p:cNvSpPr>
          <p:nvPr>
            <p:ph type="pic" idx="2"/>
          </p:nvPr>
        </p:nvSpPr>
        <p:spPr>
          <a:xfrm>
            <a:off x="1058025" y="3990975"/>
            <a:ext cx="1495500" cy="1495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2723874" y="4343475"/>
            <a:ext cx="5898300" cy="79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25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250"/>
              </a:spcBef>
              <a:spcAft>
                <a:spcPts val="25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9234900" y="674550"/>
            <a:ext cx="2957100" cy="54090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" name="Google Shape;2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1073" y="2944988"/>
            <a:ext cx="2544758" cy="9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2250" y="6356350"/>
            <a:ext cx="2187488" cy="265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967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60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553712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23C25BF-9E0E-4984-792B-AAF4F34ADB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1354" y="6345617"/>
            <a:ext cx="1816534" cy="342858"/>
          </a:xfrm>
          <a:prstGeom prst="rect">
            <a:avLst/>
          </a:prstGeom>
        </p:spPr>
      </p:pic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244FF837-C08B-2DD2-68E0-92D630DA64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961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3558178E-44B4-3251-2EA1-0A6018BBC8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33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A8D99EEC-AB10-7865-8869-BB14583764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71F80BD9-58DE-786A-DD99-620F01BF01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91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at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C404E14-CD9F-2C45-9FAE-AD6CD3D85C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869268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 u="none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2920" indent="0" algn="l">
              <a:buFont typeface="Arial" panose="020B0604020202020204" pitchFamily="34" charset="0"/>
              <a:buNone/>
              <a:defRPr sz="1800"/>
            </a:lvl2pPr>
            <a:lvl3pPr algn="l">
              <a:defRPr sz="160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BF8D4F7-ADF6-1C48-97E4-5B083BAA1CE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653131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2920" indent="0">
              <a:buFont typeface="Arial" panose="020B0604020202020204" pitchFamily="34" charset="0"/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1AFEF92-06E4-E949-BA27-9940BC9F5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76693" y="972293"/>
            <a:ext cx="1140412" cy="856507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7C136B3-5284-EC42-9C2E-812A173AB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60556" y="972293"/>
            <a:ext cx="1140412" cy="856507"/>
          </a:xfrm>
        </p:spPr>
        <p:txBody>
          <a:bodyPr/>
          <a:lstStyle/>
          <a:p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CCC074B-3F80-8D46-A6CA-0AFB620FCA4E}"/>
              </a:ext>
            </a:extLst>
          </p:cNvPr>
          <p:cNvCxnSpPr>
            <a:cxnSpLocks/>
          </p:cNvCxnSpPr>
          <p:nvPr userDrawn="1"/>
        </p:nvCxnSpPr>
        <p:spPr>
          <a:xfrm>
            <a:off x="7533861" y="2200758"/>
            <a:ext cx="0" cy="35441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DA4BC2E8-55BD-A9FD-CCA3-0892AD4BBB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A29E405B-D5EA-C9E7-1EB6-C611792294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12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03C204-4D6E-F34F-A7B0-BD37BF19ED51}"/>
              </a:ext>
            </a:extLst>
          </p:cNvPr>
          <p:cNvSpPr/>
          <p:nvPr userDrawn="1"/>
        </p:nvSpPr>
        <p:spPr>
          <a:xfrm>
            <a:off x="9183757" y="623087"/>
            <a:ext cx="2921737" cy="5472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i="0">
              <a:latin typeface="Poppins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19015B-CCCD-4C4B-AFDA-5EFFD1BD3F1C}"/>
              </a:ext>
            </a:extLst>
          </p:cNvPr>
          <p:cNvSpPr/>
          <p:nvPr userDrawn="1"/>
        </p:nvSpPr>
        <p:spPr>
          <a:xfrm>
            <a:off x="9270263" y="761999"/>
            <a:ext cx="2921737" cy="5334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i="0">
              <a:latin typeface="Poppins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5314489" cy="5120640"/>
          </a:xfr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08C423-CC14-F54C-A3F6-DAA1488E7A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02763" y="1123950"/>
            <a:ext cx="2593975" cy="4600575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100" b="1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89E7AF94-B400-6D09-D22D-E20A26302B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B2B4FC92-E097-8E3D-D1F3-C649AEBB77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72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F706BD81-015D-9F79-3380-0508595186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E359DD3B-2E3D-A214-EA65-A9336480E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50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2F5DAC80-1CEB-6BAF-8B74-65CE980B16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5D589B39-EFCD-FAFC-A4AC-14A15656AA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45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6E0020A3-95EB-4BB8-6D35-B53F8A0805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86D65BC3-E37D-3638-9951-A290D106E2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99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764771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6348A5-8AB1-D049-97E8-5A91C547A47C}"/>
              </a:ext>
            </a:extLst>
          </p:cNvPr>
          <p:cNvSpPr/>
          <p:nvPr userDrawn="1"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ECDE13-04AF-3B48-BC7B-4C97D1AF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1895302"/>
            <a:ext cx="10084453" cy="408944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A100CE-2EA5-9649-8F73-507B2806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702" y="758953"/>
            <a:ext cx="10092765" cy="86265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3BF183F2-7695-BA63-57DD-97A3544EA6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752A091C-5F17-DEA6-D75B-9C01C12978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65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17EEB00-29AB-D180-2205-961F0D5B65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1354" y="6345617"/>
            <a:ext cx="1816534" cy="342858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39BE0F4-F92D-F2A6-FC07-600DAAF1B6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1354" y="6345617"/>
            <a:ext cx="1816534" cy="342858"/>
          </a:xfrm>
          <a:prstGeom prst="rect">
            <a:avLst/>
          </a:prstGeom>
        </p:spPr>
      </p:pic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65195438-A911-3301-AF6E-9FE724E84B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B679CF37-57A2-81A1-8107-10A007917E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63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6014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9616" y="1298448"/>
            <a:ext cx="9932769" cy="41696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FD87D68-17D0-3B82-8C8C-1F36547FD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22" t="31201" r="16646" b="33735"/>
          <a:stretch/>
        </p:blipFill>
        <p:spPr>
          <a:xfrm>
            <a:off x="9753599" y="6172834"/>
            <a:ext cx="2214880" cy="5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731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7875"/>
            <a:ext cx="12192000" cy="736599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0D35B5-E2B9-75A5-ED42-8D508B2CB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111" y="6626415"/>
            <a:ext cx="24187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A87F87D-53C3-B6E2-5252-63699E88E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3245" y="1644364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F816D8C-8BC6-C7DE-A198-34DB57F90D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934" r="-762"/>
          <a:stretch/>
        </p:blipFill>
        <p:spPr>
          <a:xfrm>
            <a:off x="0" y="653415"/>
            <a:ext cx="4849055" cy="577469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707AB3E2-CC77-38CE-09BD-63E28AA04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3245" y="5041392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C596AE7-D127-226D-CA1C-A469D8ADE0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987"/>
          <a:stretch/>
        </p:blipFill>
        <p:spPr>
          <a:xfrm>
            <a:off x="8696959" y="500966"/>
            <a:ext cx="3146379" cy="72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94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384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279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Grey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B566CD-C10F-314B-91A3-ECA507474D79}"/>
              </a:ext>
            </a:extLst>
          </p:cNvPr>
          <p:cNvSpPr/>
          <p:nvPr userDrawn="1"/>
        </p:nvSpPr>
        <p:spPr>
          <a:xfrm>
            <a:off x="9183757" y="590719"/>
            <a:ext cx="2921737" cy="5505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i="0">
              <a:latin typeface="Poppins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5314489" cy="512064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384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08C423-CC14-F54C-A3F6-DAA1488E7A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02763" y="1123950"/>
            <a:ext cx="2593975" cy="4600575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100" b="1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76537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E9C03-BFBF-2E4B-8510-9CE4C5C7DB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52919" y="6492875"/>
            <a:ext cx="153092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C2A5C868-2E75-351E-3015-96A4F8568F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90800" y="65087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 </a:t>
            </a:r>
            <a:r>
              <a:rPr lang="en-US" err="1"/>
              <a:t>Percona</a:t>
            </a:r>
            <a:r>
              <a:rPr lang="en-US"/>
              <a:t> |. Confidential</a:t>
            </a:r>
          </a:p>
          <a:p>
            <a:endParaRPr lang="en-US"/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FB918B2E-0E9E-D1BD-64F0-C1CE476C6BF2}"/>
              </a:ext>
            </a:extLst>
          </p:cNvPr>
          <p:cNvSpPr txBox="1">
            <a:spLocks/>
          </p:cNvSpPr>
          <p:nvPr userDrawn="1"/>
        </p:nvSpPr>
        <p:spPr>
          <a:xfrm>
            <a:off x="414865" y="6508750"/>
            <a:ext cx="15309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50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3EAA18-1714-C547-B47B-6653739B78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384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 </a:t>
            </a:r>
            <a:r>
              <a:rPr lang="en-US" err="1"/>
              <a:t>Percona</a:t>
            </a:r>
            <a:r>
              <a:rPr lang="en-US"/>
              <a:t> |. Confidential</a:t>
            </a:r>
          </a:p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D02D11-A771-034E-A006-6954169F5C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78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764771" cy="68549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ECDE13-04AF-3B48-BC7B-4C97D1AF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1895302"/>
            <a:ext cx="10084453" cy="408944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A100CE-2EA5-9649-8F73-507B2806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702" y="758953"/>
            <a:ext cx="10092765" cy="86265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04AA545-29E0-6CE2-CA27-49D9E9321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936" y="6392607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accent2"/>
                </a:solidFill>
                <a:latin typeface="Poppins" pitchFamily="2" charset="77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8145F51-7C1D-7FE3-B2D1-F06B21EA5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22" t="31201" r="16646" b="33735"/>
          <a:stretch/>
        </p:blipFill>
        <p:spPr>
          <a:xfrm>
            <a:off x="9753599" y="6172834"/>
            <a:ext cx="2214880" cy="579121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00FC9B7-0517-65C7-9AB5-25C46A360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070" y="6366510"/>
            <a:ext cx="631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54326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at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C404E14-CD9F-2C45-9FAE-AD6CD3D85C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869268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 u="none">
                <a:solidFill>
                  <a:schemeClr val="accent1"/>
                </a:solidFill>
              </a:defRPr>
            </a:lvl1pPr>
            <a:lvl2pPr marL="502920" indent="0" algn="l">
              <a:buFont typeface="Arial" panose="020B0604020202020204" pitchFamily="34" charset="0"/>
              <a:buNone/>
              <a:defRPr sz="1800"/>
            </a:lvl2pPr>
            <a:lvl3pPr algn="l">
              <a:defRPr sz="160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BF8D4F7-ADF6-1C48-97E4-5B083BAA1CE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653131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 marL="502920" indent="0">
              <a:buFont typeface="Arial" panose="020B0604020202020204" pitchFamily="34" charset="0"/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1AFEF92-06E4-E949-BA27-9940BC9F5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76693" y="972293"/>
            <a:ext cx="1140412" cy="856507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7C136B3-5284-EC42-9C2E-812A173AB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60556" y="972293"/>
            <a:ext cx="1140412" cy="856507"/>
          </a:xfrm>
        </p:spPr>
        <p:txBody>
          <a:bodyPr/>
          <a:lstStyle/>
          <a:p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CCC074B-3F80-8D46-A6CA-0AFB620FCA4E}"/>
              </a:ext>
            </a:extLst>
          </p:cNvPr>
          <p:cNvCxnSpPr>
            <a:cxnSpLocks/>
          </p:cNvCxnSpPr>
          <p:nvPr userDrawn="1"/>
        </p:nvCxnSpPr>
        <p:spPr>
          <a:xfrm>
            <a:off x="7533861" y="2200758"/>
            <a:ext cx="0" cy="354414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6AFFBA33-14C9-9206-B74B-60F2190350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82CA2684-8D86-67B2-F88A-535704FCAE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372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t="2477" r="17423"/>
          <a:stretch/>
        </p:blipFill>
        <p:spPr>
          <a:xfrm>
            <a:off x="25" y="662100"/>
            <a:ext cx="9169101" cy="5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902000" y="1646274"/>
            <a:ext cx="7315200" cy="18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Calibri"/>
              <a:buNone/>
              <a:defRPr sz="59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>
            <a:spLocks noGrp="1"/>
          </p:cNvSpPr>
          <p:nvPr>
            <p:ph type="pic" idx="2"/>
          </p:nvPr>
        </p:nvSpPr>
        <p:spPr>
          <a:xfrm>
            <a:off x="1058025" y="3990975"/>
            <a:ext cx="1495500" cy="1495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2723874" y="4343475"/>
            <a:ext cx="5898300" cy="79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25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250"/>
              </a:spcBef>
              <a:spcAft>
                <a:spcPts val="25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9234900" y="674550"/>
            <a:ext cx="2957100" cy="54090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" name="Google Shape;2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1073" y="2944988"/>
            <a:ext cx="2544758" cy="9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2250" y="6356350"/>
            <a:ext cx="2187488" cy="265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8406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1">
  <p:cSld name="Title Slide 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"/>
          <p:cNvPicPr preferRelativeResize="0"/>
          <p:nvPr/>
        </p:nvPicPr>
        <p:blipFill rotWithShape="1">
          <a:blip r:embed="rId2">
            <a:alphaModFix/>
          </a:blip>
          <a:srcRect t="2477" r="17423"/>
          <a:stretch/>
        </p:blipFill>
        <p:spPr>
          <a:xfrm>
            <a:off x="25" y="662100"/>
            <a:ext cx="9169101" cy="5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/>
          <p:nvPr/>
        </p:nvSpPr>
        <p:spPr>
          <a:xfrm>
            <a:off x="9256900" y="662100"/>
            <a:ext cx="2957100" cy="54090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Google Shape;2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1073" y="2944988"/>
            <a:ext cx="2544758" cy="90823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902000" y="1471524"/>
            <a:ext cx="7315200" cy="18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Calibri"/>
              <a:buNone/>
              <a:defRPr sz="5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>
            <a:spLocks noGrp="1"/>
          </p:cNvSpPr>
          <p:nvPr>
            <p:ph type="pic" idx="2"/>
          </p:nvPr>
        </p:nvSpPr>
        <p:spPr>
          <a:xfrm>
            <a:off x="998463" y="3602288"/>
            <a:ext cx="1014900" cy="1014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2222436" y="3714488"/>
            <a:ext cx="5898300" cy="79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25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50"/>
              </a:spcBef>
              <a:spcAft>
                <a:spcPts val="25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>
            <a:spLocks noGrp="1"/>
          </p:cNvSpPr>
          <p:nvPr>
            <p:ph type="pic" idx="3"/>
          </p:nvPr>
        </p:nvSpPr>
        <p:spPr>
          <a:xfrm>
            <a:off x="998463" y="4855500"/>
            <a:ext cx="1014900" cy="1014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2" name="Google Shape;32;p3"/>
          <p:cNvSpPr txBox="1">
            <a:spLocks noGrp="1"/>
          </p:cNvSpPr>
          <p:nvPr>
            <p:ph type="subTitle" idx="4"/>
          </p:nvPr>
        </p:nvSpPr>
        <p:spPr>
          <a:xfrm>
            <a:off x="2222438" y="5030238"/>
            <a:ext cx="5583300" cy="79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25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50"/>
              </a:spcBef>
              <a:spcAft>
                <a:spcPts val="25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33" name="Google Shape;33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2250" y="6356350"/>
            <a:ext cx="2187488" cy="265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9477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2800" b="1"/>
            </a:lvl1pPr>
            <a:lvl2pPr marL="914400" lvl="1" indent="-3683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Char char="●"/>
              <a:defRPr sz="2400"/>
            </a:lvl2pPr>
            <a:lvl3pPr marL="1371600" lvl="2" indent="-3683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Char char="●"/>
              <a:defRPr sz="2200"/>
            </a:lvl3pPr>
            <a:lvl4pPr marL="1828800" lvl="3" indent="-3683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Char char="●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1800"/>
            </a:lvl5pPr>
            <a:lvl6pPr marL="2743200" lvl="5" indent="-355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1800"/>
            </a:lvl6pPr>
            <a:lvl7pPr marL="3200400" lvl="6" indent="-355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1800"/>
            </a:lvl7pPr>
            <a:lvl8pPr marL="3657600" lvl="7" indent="-355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1800"/>
            </a:lvl8pPr>
            <a:lvl9pPr marL="4114800" lvl="8" indent="-3556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2000"/>
              <a:buChar char="●"/>
              <a:defRPr sz="1800"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7236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">
  <p:cSld name="Closing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 t="7299" b="4431"/>
          <a:stretch/>
        </p:blipFill>
        <p:spPr>
          <a:xfrm>
            <a:off x="0" y="703775"/>
            <a:ext cx="12192000" cy="537547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1129616" y="1298448"/>
            <a:ext cx="9932769" cy="416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4700"/>
              <a:buNone/>
              <a:defRPr sz="4700" cap="none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pic>
        <p:nvPicPr>
          <p:cNvPr id="41" name="Google Shape;4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2250" y="6356350"/>
            <a:ext cx="2187488" cy="265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93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with attribution">
  <p:cSld name="1_Title and Content with attribu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3869268" y="2200758"/>
            <a:ext cx="3555300" cy="3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t" anchorCtr="0">
            <a:noAutofit/>
          </a:bodyPr>
          <a:lstStyle>
            <a:lvl1pPr marL="457200" lvl="0" indent="-2286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 sz="2200" b="1" u="none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04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Char char="●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7653131" y="2200758"/>
            <a:ext cx="3555300" cy="3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t" anchorCtr="0">
            <a:noAutofit/>
          </a:bodyPr>
          <a:lstStyle>
            <a:lvl1pPr marL="457200" lvl="0" indent="-2286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1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7" name="Google Shape;47;p6"/>
          <p:cNvCxnSpPr/>
          <p:nvPr/>
        </p:nvCxnSpPr>
        <p:spPr>
          <a:xfrm>
            <a:off x="7533861" y="2200758"/>
            <a:ext cx="0" cy="35442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5725081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Side Bar">
  <p:cSld name="Title and Content with Side Ba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5314489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1">
                <a:solidFill>
                  <a:srgbClr val="59595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p7"/>
          <p:cNvSpPr/>
          <p:nvPr/>
        </p:nvSpPr>
        <p:spPr>
          <a:xfrm>
            <a:off x="9375594" y="802525"/>
            <a:ext cx="2816400" cy="52437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" name="Google Shape;5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571956" y="3039762"/>
            <a:ext cx="2423675" cy="8804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7696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 2">
  <p:cSld name="Section Head 2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  <a:defRPr sz="32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52353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867912" y="868680"/>
            <a:ext cx="347472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7818120" y="868680"/>
            <a:ext cx="347472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70239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3867912" y="1930936"/>
            <a:ext cx="347472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2"/>
          </p:nvPr>
        </p:nvSpPr>
        <p:spPr>
          <a:xfrm>
            <a:off x="7818463" y="1930936"/>
            <a:ext cx="347472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ubTitle" idx="3"/>
          </p:nvPr>
        </p:nvSpPr>
        <p:spPr>
          <a:xfrm>
            <a:off x="3866025" y="1010375"/>
            <a:ext cx="3474600" cy="813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ubTitle" idx="4"/>
          </p:nvPr>
        </p:nvSpPr>
        <p:spPr>
          <a:xfrm>
            <a:off x="7818525" y="1010375"/>
            <a:ext cx="3474600" cy="813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69102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1100015" y="1895302"/>
            <a:ext cx="10084453" cy="4089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1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1091702" y="758953"/>
            <a:ext cx="10092765" cy="862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Calibri"/>
              <a:buNone/>
              <a:defRPr>
                <a:solidFill>
                  <a:srgbClr val="59595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" name="Google Shape;75;p11"/>
          <p:cNvSpPr txBox="1"/>
          <p:nvPr/>
        </p:nvSpPr>
        <p:spPr>
          <a:xfrm>
            <a:off x="1091700" y="6406150"/>
            <a:ext cx="44565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© 2022 |  Percona</a:t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Google Shape;7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32800" y="6356350"/>
            <a:ext cx="2187488" cy="2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1"/>
          <p:cNvPicPr preferRelativeResize="0"/>
          <p:nvPr/>
        </p:nvPicPr>
        <p:blipFill rotWithShape="1">
          <a:blip r:embed="rId3">
            <a:alphaModFix/>
          </a:blip>
          <a:srcRect l="26211" r="65586"/>
          <a:stretch/>
        </p:blipFill>
        <p:spPr>
          <a:xfrm>
            <a:off x="0" y="720825"/>
            <a:ext cx="855199" cy="5416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54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03C204-4D6E-F34F-A7B0-BD37BF19ED51}"/>
              </a:ext>
            </a:extLst>
          </p:cNvPr>
          <p:cNvSpPr/>
          <p:nvPr userDrawn="1"/>
        </p:nvSpPr>
        <p:spPr>
          <a:xfrm>
            <a:off x="9183757" y="623087"/>
            <a:ext cx="2921737" cy="5472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i="0">
              <a:latin typeface="Poppins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19015B-CCCD-4C4B-AFDA-5EFFD1BD3F1C}"/>
              </a:ext>
            </a:extLst>
          </p:cNvPr>
          <p:cNvSpPr/>
          <p:nvPr userDrawn="1"/>
        </p:nvSpPr>
        <p:spPr>
          <a:xfrm>
            <a:off x="9270263" y="761999"/>
            <a:ext cx="2921737" cy="53340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i="0">
              <a:solidFill>
                <a:schemeClr val="accent2"/>
              </a:solidFill>
              <a:latin typeface="Poppins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5314489" cy="512064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08C423-CC14-F54C-A3F6-DAA1488E7A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02763" y="1123950"/>
            <a:ext cx="2593975" cy="4600575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100" b="1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276BD441-91E0-66DB-19FA-518C60627F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96D1C39A-4234-4738-8EF6-E64EAB4721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616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" name="Google Shape;80;p12"/>
          <p:cNvSpPr txBox="1"/>
          <p:nvPr/>
        </p:nvSpPr>
        <p:spPr>
          <a:xfrm>
            <a:off x="1187200" y="6406150"/>
            <a:ext cx="44565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© 2022  Percona</a:t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" name="Google Shape;81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32800" y="6356350"/>
            <a:ext cx="2187488" cy="265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9743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46372C42-C5DB-C798-38DC-9E862C2909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47139082-CE06-BAA2-759C-A51AD3302F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08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B3CC1572-FFE5-37DC-992A-E037392250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4CA8EB-DA5B-D2C0-0716-232DB838AB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28C5AC9C-ABC9-8D62-077B-28D9F10E5C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AC59D842-90B4-D6F0-87EA-45C5ACA077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43688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ECDE13-04AF-3B48-BC7B-4C97D1AF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1895302"/>
            <a:ext cx="10084453" cy="4089446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A100CE-2EA5-9649-8F73-507B2806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702" y="758953"/>
            <a:ext cx="10092765" cy="86265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E94E002-D1FC-AEC5-4C6E-F3290720B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40995" y="6366510"/>
            <a:ext cx="631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EBF4C05-4AE6-C865-6402-C1FEAF35A5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22" t="31201" r="16646" b="33735"/>
          <a:stretch/>
        </p:blipFill>
        <p:spPr>
          <a:xfrm>
            <a:off x="10027919" y="6229340"/>
            <a:ext cx="2021841" cy="528647"/>
          </a:xfrm>
          <a:prstGeom prst="rect">
            <a:avLst/>
          </a:prstGeom>
        </p:spPr>
      </p:pic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7879EDFB-0EE5-E31A-4DD0-AFF765EE6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788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59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CA57D6-BBF2-BB3E-FF1B-1E4DD3AF9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070" y="6366510"/>
            <a:ext cx="631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4B968DB8-69D9-B750-6214-D703D79B96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22" t="31201" r="16646" b="33735"/>
          <a:stretch/>
        </p:blipFill>
        <p:spPr>
          <a:xfrm>
            <a:off x="9753599" y="6172834"/>
            <a:ext cx="2214880" cy="579121"/>
          </a:xfrm>
          <a:prstGeom prst="rect">
            <a:avLst/>
          </a:prstGeom>
        </p:spPr>
      </p:pic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5F92B55C-3388-2780-9BDC-8C204BE00DD5}"/>
              </a:ext>
            </a:extLst>
          </p:cNvPr>
          <p:cNvSpPr txBox="1">
            <a:spLocks/>
          </p:cNvSpPr>
          <p:nvPr userDrawn="1"/>
        </p:nvSpPr>
        <p:spPr>
          <a:xfrm>
            <a:off x="150705" y="6417310"/>
            <a:ext cx="15309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344359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E815A81-C225-AF9C-BEFC-25FDCEDCD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2550" y="6366510"/>
            <a:ext cx="631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51E99B25-A45C-8B35-AE3B-687B35D87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7922" t="31201" r="16646" b="33735"/>
          <a:stretch/>
        </p:blipFill>
        <p:spPr>
          <a:xfrm>
            <a:off x="10027919" y="6229340"/>
            <a:ext cx="2021841" cy="528647"/>
          </a:xfrm>
          <a:prstGeom prst="rect">
            <a:avLst/>
          </a:prstGeom>
        </p:spPr>
      </p:pic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35304C71-EA8A-122C-3E85-0F2523756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42" r:id="rId2"/>
    <p:sldLayoutId id="2147483862" r:id="rId3"/>
    <p:sldLayoutId id="2147483877" r:id="rId4"/>
    <p:sldLayoutId id="2147483859" r:id="rId5"/>
    <p:sldLayoutId id="2147483844" r:id="rId6"/>
    <p:sldLayoutId id="2147483845" r:id="rId7"/>
    <p:sldLayoutId id="2147483903" r:id="rId8"/>
    <p:sldLayoutId id="2147483847" r:id="rId9"/>
    <p:sldLayoutId id="2147483863" r:id="rId10"/>
    <p:sldLayoutId id="2147483920" r:id="rId11"/>
    <p:sldLayoutId id="2147483921" r:id="rId12"/>
    <p:sldLayoutId id="2147483922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spc="-60" baseline="0">
          <a:solidFill>
            <a:srgbClr val="FFFFFF"/>
          </a:solidFill>
          <a:latin typeface="Poppins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7157" y="0"/>
            <a:ext cx="416560" cy="7495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9173" y="1123836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D49AF9C-CA8D-B3AC-54E7-CF728762F4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016" y="6392607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accent2"/>
                </a:solidFill>
                <a:latin typeface="Poppins" pitchFamily="2" charset="77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167588B1-BBFF-8E59-5C3B-F7BFDA4357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7922" t="31201" r="16646" b="33735"/>
          <a:stretch/>
        </p:blipFill>
        <p:spPr>
          <a:xfrm>
            <a:off x="9753599" y="6172834"/>
            <a:ext cx="2214880" cy="579121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FFF5CDB-F81B-C5CF-99A3-290386A0DF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070" y="6366510"/>
            <a:ext cx="631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7228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spc="-60" baseline="0">
          <a:solidFill>
            <a:schemeClr val="accent1"/>
          </a:solidFill>
          <a:latin typeface="Poppins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b="0" i="0" kern="1200">
          <a:solidFill>
            <a:schemeClr val="accent2"/>
          </a:solidFill>
          <a:latin typeface="Poppins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443590" cy="609447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17FB59-5054-789E-F972-620DF5FE5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016" y="6392607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accent2"/>
                </a:solidFill>
                <a:latin typeface="Poppins" pitchFamily="2" charset="77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A8473163-B3B0-7B0D-A6F7-352A36EB2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7922" t="31201" r="16646" b="33735"/>
          <a:stretch/>
        </p:blipFill>
        <p:spPr>
          <a:xfrm>
            <a:off x="9753599" y="6172834"/>
            <a:ext cx="2214880" cy="579121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F78F428-CE88-A323-2A54-44B11CC932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070" y="6366510"/>
            <a:ext cx="631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2613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900" r:id="rId3"/>
    <p:sldLayoutId id="2147483901" r:id="rId4"/>
    <p:sldLayoutId id="2147483902" r:id="rId5"/>
    <p:sldLayoutId id="2147483904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spc="-60" baseline="0">
          <a:solidFill>
            <a:srgbClr val="FFFFFF"/>
          </a:solidFill>
          <a:latin typeface="Poppins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Font typeface="Wingdings 2" pitchFamily="18" charset="2"/>
        <a:buChar char=""/>
        <a:defRPr sz="20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tx2"/>
        </a:buClr>
        <a:buFont typeface="Wingdings 2" pitchFamily="18" charset="2"/>
        <a:buChar char=""/>
        <a:defRPr sz="18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tx2"/>
        </a:buClr>
        <a:buFont typeface="Wingdings 2" pitchFamily="18" charset="2"/>
        <a:buChar char=""/>
        <a:defRPr sz="16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tx2"/>
        </a:buClr>
        <a:buFont typeface="Wingdings 2" pitchFamily="18" charset="2"/>
        <a:buChar char=""/>
        <a:defRPr sz="14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tx2"/>
        </a:buClr>
        <a:buFont typeface="Wingdings 2" pitchFamily="18" charset="2"/>
        <a:buChar char=""/>
        <a:defRPr sz="14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3">
            <a:alphaModFix/>
          </a:blip>
          <a:srcRect l="17148" r="50509"/>
          <a:stretch/>
        </p:blipFill>
        <p:spPr>
          <a:xfrm>
            <a:off x="0" y="816950"/>
            <a:ext cx="3382548" cy="52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●"/>
              <a:defRPr sz="2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"/>
          <p:cNvSpPr txBox="1"/>
          <p:nvPr/>
        </p:nvSpPr>
        <p:spPr>
          <a:xfrm>
            <a:off x="810975" y="6406163"/>
            <a:ext cx="44565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© 2023 Percona</a:t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25377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dhh/status/1613508201953038337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landscape.cncf.io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dok.community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peterzaitsev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peterzaitsev.com/" TargetMode="External"/><Relationship Id="rId4" Type="http://schemas.openxmlformats.org/officeDocument/2006/relationships/hyperlink" Target="https://twitter.com/PeterZaitsev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rcona.com/about/careers" TargetMode="External"/><Relationship Id="rId2" Type="http://schemas.openxmlformats.org/officeDocument/2006/relationships/hyperlink" Target="mailto:careers@percona.com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ctrTitle"/>
          </p:nvPr>
        </p:nvSpPr>
        <p:spPr>
          <a:xfrm>
            <a:off x="1057275" y="867765"/>
            <a:ext cx="7315200" cy="1875435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elvetica" pitchFamily="2" charset="0"/>
              </a:rPr>
              <a:t>Welcome</a:t>
            </a:r>
            <a:r>
              <a:rPr lang="en-US" sz="6000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" pitchFamily="2" charset="0"/>
              </a:rPr>
              <a:t> </a:t>
            </a:r>
            <a:endParaRPr sz="1400" dirty="0"/>
          </a:p>
        </p:txBody>
      </p:sp>
      <p:pic>
        <p:nvPicPr>
          <p:cNvPr id="3" name="Picture Placeholder 2" descr="A person holding a microphone&#10;&#10;Description automatically generated">
            <a:extLst>
              <a:ext uri="{FF2B5EF4-FFF2-40B4-BE49-F238E27FC236}">
                <a16:creationId xmlns:a16="http://schemas.microsoft.com/office/drawing/2014/main" id="{6A5E3591-E820-56AF-6483-FCB7B65D660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12540" b="12540"/>
          <a:stretch>
            <a:fillRect/>
          </a:stretch>
        </p:blipFill>
        <p:spPr>
          <a:xfrm>
            <a:off x="1057275" y="3990975"/>
            <a:ext cx="1497013" cy="1495425"/>
          </a:xfrm>
          <a:prstGeom prst="ellipse">
            <a:avLst/>
          </a:prstGeom>
        </p:spPr>
      </p:pic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2723874" y="4343475"/>
            <a:ext cx="5898300" cy="79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Arial"/>
                <a:sym typeface="Arial"/>
              </a:rPr>
              <a:t>Peter Zaitsev,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Arial"/>
                <a:sym typeface="Arial"/>
              </a:rPr>
              <a:t>Founder at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Arial"/>
                <a:sym typeface="Arial"/>
              </a:rPr>
              <a:t>Percona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kern="0" dirty="0">
                <a:solidFill>
                  <a:srgbClr val="FFFFFF"/>
                </a:solidFill>
                <a:latin typeface="Helvetica" pitchFamily="2" charset="0"/>
                <a:cs typeface="Arial"/>
                <a:sym typeface="Arial"/>
              </a:rPr>
              <a:t>10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Arial"/>
                <a:sym typeface="Arial"/>
              </a:rPr>
              <a:t> June 2023</a:t>
            </a:r>
            <a:endParaRPr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ADC4F84-175A-4AB1-916C-1E5796E1E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03233F48-7010-C5FE-CE62-B4592A1A7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4768" b="73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D08522-2ED1-2EA5-9C2E-7AEDC166F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864108"/>
            <a:ext cx="6367940" cy="5120639"/>
          </a:xfrm>
        </p:spPr>
        <p:txBody>
          <a:bodyPr>
            <a:normAutofit/>
          </a:bodyPr>
          <a:lstStyle/>
          <a:p>
            <a:r>
              <a:rPr lang="en-US" sz="7200">
                <a:ln w="15875">
                  <a:solidFill>
                    <a:srgbClr val="FFFFFF"/>
                  </a:solidFill>
                </a:ln>
                <a:noFill/>
              </a:rPr>
              <a:t>Investment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E9D4F-F107-2B97-1117-4D841E40A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0207" y="864108"/>
            <a:ext cx="3947418" cy="512064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It is smarter to invest in your resources in making Open Source better rather than paying for Proprietary Software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3597F-8C87-6598-6ECE-17B4CF5DE4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8D28E9-7FE2-27B8-72A2-1321BA13C2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52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134E8-C3A1-521C-ED5B-160C3ABF3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and Proprietary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94FCF7-3977-435F-9861-AA218D427C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0300BD-B7E8-5DC8-A56F-688BD6B6EF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50" name="Picture 2" descr="Peter Zaitsev (@PeterZaitsev) / Twitter">
            <a:extLst>
              <a:ext uri="{FF2B5EF4-FFF2-40B4-BE49-F238E27FC236}">
                <a16:creationId xmlns:a16="http://schemas.microsoft.com/office/drawing/2014/main" id="{D215498B-0997-F810-97E9-BB86EE0E5F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80" y="357290"/>
            <a:ext cx="8496986" cy="478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B67CEB-76BD-6ABC-DCCF-87AA22F1C10A}"/>
              </a:ext>
            </a:extLst>
          </p:cNvPr>
          <p:cNvSpPr txBox="1"/>
          <p:nvPr/>
        </p:nvSpPr>
        <p:spPr>
          <a:xfrm>
            <a:off x="4626652" y="5405729"/>
            <a:ext cx="6095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https://momjian.us/main/writings/pgsql/forever.pdf</a:t>
            </a:r>
          </a:p>
        </p:txBody>
      </p:sp>
    </p:spTree>
    <p:extLst>
      <p:ext uri="{BB962C8B-B14F-4D97-AF65-F5344CB8AC3E}">
        <p14:creationId xmlns:p14="http://schemas.microsoft.com/office/powerpoint/2010/main" val="192325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3D51D-2A0C-41E2-80FE-20E061FAC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Systems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CA87FE-BD79-4444-B707-B30F7ED82A8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4384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 Percona</a:t>
            </a:r>
          </a:p>
        </p:txBody>
      </p:sp>
      <p:pic>
        <p:nvPicPr>
          <p:cNvPr id="3074" name="Picture 2" descr="Sun Solaris">
            <a:extLst>
              <a:ext uri="{FF2B5EF4-FFF2-40B4-BE49-F238E27FC236}">
                <a16:creationId xmlns:a16="http://schemas.microsoft.com/office/drawing/2014/main" id="{2B4CBFCE-DF92-430F-B3C1-705ADA97D1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178" y="874027"/>
            <a:ext cx="4263723" cy="209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inux Logo - Design and History of Linux Logo">
            <a:extLst>
              <a:ext uri="{FF2B5EF4-FFF2-40B4-BE49-F238E27FC236}">
                <a16:creationId xmlns:a16="http://schemas.microsoft.com/office/drawing/2014/main" id="{00AE2BCD-B0FB-4E7A-B615-02F174F62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6" y="3157515"/>
            <a:ext cx="409575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0FADE4-002B-C244-ACF4-00D7BDE8DF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624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ACD2AE-AEB9-4743-BEC9-583DBA8A2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We Been Here Before?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034374-FD0A-4C7E-A37E-D1A2A2C9E5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2000s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02D223-144C-4B09-8754-143D1F324FE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89CBB3D-D13F-445D-A936-F99710B6F73D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2020s 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F7161BB-CEA5-4F73-A626-63EA553A953E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r>
              <a:rPr lang="en-US" dirty="0"/>
              <a:t>2020s</a:t>
            </a:r>
          </a:p>
        </p:txBody>
      </p:sp>
      <p:pic>
        <p:nvPicPr>
          <p:cNvPr id="3074" name="Picture 2" descr="Why to Choose Asp.Net Core for Building Modern Web Apps?">
            <a:extLst>
              <a:ext uri="{FF2B5EF4-FFF2-40B4-BE49-F238E27FC236}">
                <a16:creationId xmlns:a16="http://schemas.microsoft.com/office/drawing/2014/main" id="{F534163C-B264-4EDE-949B-3C45B7292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568" y="2731060"/>
            <a:ext cx="3376057" cy="191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op 25 AWS Services List 2021 (All AWS Services) | AllCode">
            <a:extLst>
              <a:ext uri="{FF2B5EF4-FFF2-40B4-BE49-F238E27FC236}">
                <a16:creationId xmlns:a16="http://schemas.microsoft.com/office/drawing/2014/main" id="{1B6C2946-1688-4EBF-8C9F-49CE03059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456" y="2659740"/>
            <a:ext cx="3457128" cy="18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998BCE-C331-0646-A4EF-AFB37ACB9C4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marR="0" lvl="0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98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ADC4F84-175A-4AB1-916C-1E5796E1E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eometric white clouds on a blue sky">
            <a:extLst>
              <a:ext uri="{FF2B5EF4-FFF2-40B4-BE49-F238E27FC236}">
                <a16:creationId xmlns:a16="http://schemas.microsoft.com/office/drawing/2014/main" id="{0B416ABD-E20A-6BB8-AC7B-667D53BCA3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518816-42B5-7F4E-DB76-0E5F87908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864108"/>
            <a:ext cx="6367940" cy="5120639"/>
          </a:xfrm>
        </p:spPr>
        <p:txBody>
          <a:bodyPr>
            <a:normAutofit/>
          </a:bodyPr>
          <a:lstStyle/>
          <a:p>
            <a:r>
              <a:rPr lang="en-US" sz="7200">
                <a:ln w="15875">
                  <a:solidFill>
                    <a:srgbClr val="FFFFFF"/>
                  </a:solidFill>
                </a:ln>
                <a:noFill/>
              </a:rPr>
              <a:t>Open Source in the Cloud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676BB-485B-2217-E317-0790D8F4C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0207" y="864108"/>
            <a:ext cx="3947418" cy="512064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But do not Cloud Vendors just make Open Source Easier 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E78FFD-7C91-7993-159E-2DFD5BFB27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544E8C-DAAF-0E71-4671-893A5A4B10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04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heckmate in a chess game">
            <a:extLst>
              <a:ext uri="{FF2B5EF4-FFF2-40B4-BE49-F238E27FC236}">
                <a16:creationId xmlns:a16="http://schemas.microsoft.com/office/drawing/2014/main" id="{6C9E70B1-933F-700D-274E-C7B22BC4BB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24" r="-1" b="-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A2A51E-1E40-A096-3DD4-A90B2872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57" y="1653703"/>
            <a:ext cx="3361953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>
                <a:solidFill>
                  <a:schemeClr val="tx1"/>
                </a:solidFill>
                <a:latin typeface="+mj-lt"/>
              </a:rPr>
              <a:t>Old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30F12-D1A5-84D8-7544-1582A3A20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24" y="4260714"/>
            <a:ext cx="3331786" cy="1032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+mn-lt"/>
              </a:rPr>
              <a:t>“Embrace, extend, and extinguish”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AD3216-F129-A729-6846-C8BBED6139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C8B12F-DADB-4661-E6CE-576910B849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15</a:t>
            </a:fld>
            <a:endParaRPr lang="en-US" sz="1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227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C512124-0D13-4ED9-80B7-52AE15B6B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ight bulb on yellow background with sketched light beams and cord">
            <a:extLst>
              <a:ext uri="{FF2B5EF4-FFF2-40B4-BE49-F238E27FC236}">
                <a16:creationId xmlns:a16="http://schemas.microsoft.com/office/drawing/2014/main" id="{D8476702-2C58-65E6-5173-567306EC7E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85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AEB085-796E-FBA2-707C-D1EC52767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758952"/>
            <a:ext cx="9055227" cy="37947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spc="-100">
                <a:ln w="15875">
                  <a:solidFill>
                    <a:srgbClr val="FFFFFF"/>
                  </a:solidFill>
                </a:ln>
                <a:noFill/>
                <a:latin typeface="+mj-lt"/>
              </a:rPr>
              <a:t>Usability and Ease of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1FAC4-BA56-2226-6293-CC28A3EF9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4670246"/>
            <a:ext cx="7315200" cy="14196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solidFill>
                  <a:schemeClr val="tx1"/>
                </a:solidFill>
                <a:latin typeface="+mn-lt"/>
              </a:rPr>
              <a:t>New Frontier for the competition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ABACDC-BD54-40F3-9047-8298C77C2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6CB7CA-05C2-4EE8-A97F-B5F3A4F89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144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B062A3-9D3F-E8E4-6F1D-CFEF257D05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738A1-52AC-FF9A-1880-B5D6643841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>
                <a:solidFill>
                  <a:schemeClr val="tx1"/>
                </a:solidFill>
              </a:rPr>
              <a:pPr algn="r">
                <a:spcAft>
                  <a:spcPts val="600"/>
                </a:spcAft>
              </a:pPr>
              <a:t>16</a:t>
            </a:fld>
            <a:endParaRPr lang="en-US" sz="1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21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652E5D6-E378-4614-BCBD-8663DD15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287AC3-AACF-4ADB-9F73-125E714D9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993" y="4367639"/>
            <a:ext cx="11430014" cy="18521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215854-CF39-FBEE-B242-A5AB179B2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77" y="4599160"/>
            <a:ext cx="11079804" cy="1358020"/>
          </a:xfrm>
        </p:spPr>
        <p:txBody>
          <a:bodyPr anchor="ctr">
            <a:norm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Reasons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14B471-D99E-A0C9-8FEB-B40CD68272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44532" y="6356350"/>
            <a:ext cx="810293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045BFC-94A9-89DB-4B6C-5D4062B81C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284288" y="6356350"/>
            <a:ext cx="175659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6F838F5-687F-F855-0963-08CF92D85E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3199590"/>
              </p:ext>
            </p:extLst>
          </p:nvPr>
        </p:nvGraphicFramePr>
        <p:xfrm>
          <a:off x="960120" y="640080"/>
          <a:ext cx="10271760" cy="32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1274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Empty speech bubbles">
            <a:extLst>
              <a:ext uri="{FF2B5EF4-FFF2-40B4-BE49-F238E27FC236}">
                <a16:creationId xmlns:a16="http://schemas.microsoft.com/office/drawing/2014/main" id="{19207B10-50DF-1A3A-BEC8-D72CD61D7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05" r="-1" b="10203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2C592F-2527-522D-F34C-2397686CC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57" y="1653703"/>
            <a:ext cx="3361953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>
                <a:solidFill>
                  <a:schemeClr val="tx1"/>
                </a:solidFill>
                <a:latin typeface="+mj-lt"/>
              </a:rPr>
              <a:t>Cloud only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1F7FB-8A95-4C26-41E4-35D898B51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24" y="4260714"/>
            <a:ext cx="3331786" cy="1032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+mn-lt"/>
              </a:rPr>
              <a:t>Increasingly “Open Source Experts” have only Managed Cloud Solutions Skills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B7808-1E2C-D07E-0687-2737B371A8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CA887D-F9AC-96C6-3C7E-8A636CA3CD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18</a:t>
            </a:fld>
            <a:endParaRPr lang="en-US" sz="1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544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5FD2C-F185-1B83-BC09-29CF603F6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Cloud Vendor Push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22F570-A0F5-8881-8BEB-3FDB8267EB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67126" y="6356350"/>
            <a:ext cx="61136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38C629-BA55-9FA2-0435-A9CB8343DE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E981DD5-0CE4-73BC-5518-1DF5CF109B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4183046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964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9373E92-F88D-4F0A-94DF-393703E7D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938" y="46653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29DAA0-ADF6-43FD-9C99-483F722B5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09288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645D06-86BF-597F-EBAB-D606D14D0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298448"/>
            <a:ext cx="4705801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>
                <a:latin typeface="+mj-lt"/>
              </a:rPr>
              <a:t>Enjoyed Peru with my  Family</a:t>
            </a:r>
          </a:p>
        </p:txBody>
      </p:sp>
      <p:pic>
        <p:nvPicPr>
          <p:cNvPr id="6" name="Content Placeholder 5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B7A6C18E-0CA5-B1BD-747D-EF47132C8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2407" y="759599"/>
            <a:ext cx="3997987" cy="53306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32C8C35-BF44-4CFB-9754-81F07C98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99C542-A726-4F8F-7500-123589537C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00000000-1234-1234-1234-123412341234}" type="slidenum">
              <a:rPr lang="en-US" sz="12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</a:pPr>
              <a:t>2</a:t>
            </a:fld>
            <a:endParaRPr lang="en-US" sz="1200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038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86D4068-D045-48B0-9A00-198F2FE4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eometric white clouds on a blue sky">
            <a:extLst>
              <a:ext uri="{FF2B5EF4-FFF2-40B4-BE49-F238E27FC236}">
                <a16:creationId xmlns:a16="http://schemas.microsoft.com/office/drawing/2014/main" id="{3D0D5D44-F660-5CFE-6734-83763E2654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r="-1" b="24980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2664C4B-AAE2-4AA0-8918-134E8086F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A6E295-ED36-2658-CF8F-033386206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Venture Funded Open Source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A5D4E-51EA-DB71-F203-B203D9827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r>
              <a:rPr lang="en-US" dirty="0"/>
              <a:t>Often Abandon Open Source Licenses to </a:t>
            </a:r>
            <a:r>
              <a:rPr lang="en-US" strike="sngStrike" dirty="0"/>
              <a:t>Create Monopoly  </a:t>
            </a:r>
            <a:r>
              <a:rPr lang="en-US" dirty="0"/>
              <a:t>Protect themselves from Unfair Competition from the Cloud.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6F9FD8-4CFE-4C77-8F29-5D801C57E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C80094-A66F-BB08-05DF-97C388E314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076A0-36C5-062B-90B2-42E2E3841B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92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C512124-0D13-4ED9-80B7-52AE15B6B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alls passing through a cloud">
            <a:extLst>
              <a:ext uri="{FF2B5EF4-FFF2-40B4-BE49-F238E27FC236}">
                <a16:creationId xmlns:a16="http://schemas.microsoft.com/office/drawing/2014/main" id="{1D75B74D-0168-446B-4F7B-1E963AE8F7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6662" b="29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0ED085-8308-DB3B-6FD2-9A3A07D62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758952"/>
            <a:ext cx="9055227" cy="37947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spc="-100">
                <a:ln w="15875">
                  <a:solidFill>
                    <a:srgbClr val="FFFFFF"/>
                  </a:solidFill>
                </a:ln>
                <a:noFill/>
                <a:latin typeface="+mj-lt"/>
              </a:rPr>
              <a:t>Community Open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952D1-4D00-D072-E868-E102E4966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4670246"/>
            <a:ext cx="7315200" cy="14196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solidFill>
                  <a:schemeClr val="tx1"/>
                </a:solidFill>
                <a:latin typeface="+mn-lt"/>
              </a:rPr>
              <a:t>Largely Embraces adoption by Cloud Vendors as it increases user base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ABACDC-BD54-40F3-9047-8298C77C2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6CB7CA-05C2-4EE8-A97F-B5F3A4F89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144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BE548C-0D46-4AFF-0921-083C3B6654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FA4700-82E1-7E92-01BE-B5DAB0EC1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>
                <a:solidFill>
                  <a:schemeClr val="tx1"/>
                </a:solidFill>
              </a:rPr>
              <a:pPr algn="r">
                <a:spcAft>
                  <a:spcPts val="600"/>
                </a:spcAft>
              </a:pPr>
              <a:t>21</a:t>
            </a:fld>
            <a:endParaRPr lang="en-US" sz="1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216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652E5D6-E378-4614-BCBD-8663DD15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287AC3-AACF-4ADB-9F73-125E714D9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993" y="4367639"/>
            <a:ext cx="11430014" cy="18521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68F722-C1F0-C4E9-8467-81DF1232B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77" y="4599160"/>
            <a:ext cx="11079804" cy="1358020"/>
          </a:xfrm>
        </p:spPr>
        <p:txBody>
          <a:bodyPr anchor="ctr">
            <a:norm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Growth at any Cost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8432E6-B767-70B3-C450-97F42191CF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44532" y="6356350"/>
            <a:ext cx="810293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023AC9-2293-4BC6-AD07-B0ADEA3BBB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284288" y="6356350"/>
            <a:ext cx="175659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27100CB-8863-C40A-91B4-89A81176A8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2168969"/>
              </p:ext>
            </p:extLst>
          </p:nvPr>
        </p:nvGraphicFramePr>
        <p:xfrm>
          <a:off x="960120" y="640080"/>
          <a:ext cx="10271760" cy="32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9976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77D9DC5E-2FDA-E0DC-9B9A-C8F00A3899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2" b="23373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497314-B71F-5015-3560-B71FFB16F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>
                <a:latin typeface="+mj-lt"/>
              </a:rPr>
              <a:t>Subsidized Cloud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0E4D1-5B8C-2B59-F4B4-D9D25D0E8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4670246"/>
            <a:ext cx="3685069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First does of Heroin is Free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1D58ED-1B5F-B6DF-43B7-8C99676B97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B4147-98C2-464D-0CC0-350BA86CF6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23</a:t>
            </a:fld>
            <a:endParaRPr lang="en-US" sz="1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359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B47D5-9603-44E0-217E-29CC17DA5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are Changing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B18122-5C95-44D4-D9C0-4EE443B492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3FC49A-2F3D-C0CA-D8FF-657325BAF9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26EDCDB-62F9-9E23-8695-2AC8182404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80" y="910119"/>
            <a:ext cx="8279362" cy="396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246926-4588-05A9-938B-519F884080D0}"/>
              </a:ext>
            </a:extLst>
          </p:cNvPr>
          <p:cNvSpPr txBox="1"/>
          <p:nvPr/>
        </p:nvSpPr>
        <p:spPr>
          <a:xfrm>
            <a:off x="4036193" y="5725020"/>
            <a:ext cx="82215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https://a16z.com/2021/05/27/cost-of-cloud-paradox-market-cap-cloud-lifecycle-scale-growth-repatriation-optimization/</a:t>
            </a:r>
          </a:p>
        </p:txBody>
      </p:sp>
    </p:spTree>
    <p:extLst>
      <p:ext uri="{BB962C8B-B14F-4D97-AF65-F5344CB8AC3E}">
        <p14:creationId xmlns:p14="http://schemas.microsoft.com/office/powerpoint/2010/main" val="1516417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6623D-300C-3185-68D4-CAB844AEF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37Signals leaving the cloud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5A46A91-CBBB-D631-B2B5-19D1F4968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0024" y="136525"/>
            <a:ext cx="4301503" cy="51212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DDCA8-FB5B-575E-6C4E-9DA834DCF9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AABFE-295E-A33E-8F3C-A93D6837BE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E58978-3EE8-FC8C-3706-62B9832610F8}"/>
              </a:ext>
            </a:extLst>
          </p:cNvPr>
          <p:cNvSpPr txBox="1"/>
          <p:nvPr/>
        </p:nvSpPr>
        <p:spPr>
          <a:xfrm>
            <a:off x="4948589" y="5506272"/>
            <a:ext cx="57354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https://twitter.com/dhh/status/1613508201953038337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614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AE393D0-1C4A-1B50-E176-FE25F4932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3152" b="-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F7EBE-34D3-783A-8407-F1A9B5AB1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57" y="1653703"/>
            <a:ext cx="3361953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>
                <a:solidFill>
                  <a:schemeClr val="tx1"/>
                </a:solidFill>
                <a:latin typeface="+mj-lt"/>
              </a:rPr>
              <a:t>GitOps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6BEA-06E6-4C02-9A93-3D4B62EE9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24" y="4260714"/>
            <a:ext cx="3331786" cy="1032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+mn-lt"/>
              </a:rPr>
              <a:t>Declarative Versioned Infrastractura as a Code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99E747-2EE8-D7A2-3A08-B563E096E9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668D27-483E-3641-4FDB-8C202F67C1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26</a:t>
            </a:fld>
            <a:endParaRPr lang="en-US" sz="1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72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B59C0-1BE1-BCCB-B650-1B2F84194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Cloud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6A9658C-2EC2-1762-4B79-45AB5E6CB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7216" y="806291"/>
            <a:ext cx="7315200" cy="443082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F1101-75EE-2D3B-B760-6F0815FDF5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471AA8-F178-357B-D161-77736D0B1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553B3A-4631-9472-47CC-D926E8880695}"/>
              </a:ext>
            </a:extLst>
          </p:cNvPr>
          <p:cNvSpPr txBox="1"/>
          <p:nvPr/>
        </p:nvSpPr>
        <p:spPr>
          <a:xfrm>
            <a:off x="4727231" y="5355688"/>
            <a:ext cx="6095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https://www.cncf.io/reports/cncf-annual-survey-2022/</a:t>
            </a:r>
          </a:p>
        </p:txBody>
      </p:sp>
    </p:spTree>
    <p:extLst>
      <p:ext uri="{BB962C8B-B14F-4D97-AF65-F5344CB8AC3E}">
        <p14:creationId xmlns:p14="http://schemas.microsoft.com/office/powerpoint/2010/main" val="2217137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F36CA70-8928-415C-900D-5DE3DAABDE55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Lock-in with Cloud Vendor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Use Proprietary Solutions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Highly Differentiated Cloud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Hostage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No Vendor Choice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F5B9B40-C9CA-4F20-AD16-AF055AD2BC0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Freedom to Run Anywhere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Use Open Source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Cloud Is Commodity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Customer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Choice of Vendors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415B6C8-9C32-455E-9EA5-6810467BA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Catches Up Again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32F59F-B8F0-46A3-B5A4-71D7E8AF3B05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5" t="-13707" r="-2525" b="-18418"/>
          <a:stretch/>
        </p:blipFill>
        <p:spPr bwMode="auto">
          <a:xfrm>
            <a:off x="4971245" y="637638"/>
            <a:ext cx="1763188" cy="132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NCF Landscape | Landscape, Start up, Cloud computing">
            <a:extLst>
              <a:ext uri="{FF2B5EF4-FFF2-40B4-BE49-F238E27FC236}">
                <a16:creationId xmlns:a16="http://schemas.microsoft.com/office/drawing/2014/main" id="{2C1368EF-0AA7-4464-81A3-EE0EFD11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487" y="4528534"/>
            <a:ext cx="3136980" cy="17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op 25 AWS Services List 2021 (All AWS Services) | AllCode">
            <a:extLst>
              <a:ext uri="{FF2B5EF4-FFF2-40B4-BE49-F238E27FC236}">
                <a16:creationId xmlns:a16="http://schemas.microsoft.com/office/drawing/2014/main" id="{84723590-D330-48FF-9657-D7A20C34D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402" y="4370257"/>
            <a:ext cx="3457128" cy="18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8CB4B44-12E1-4C1F-B9BE-2E016A3896D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049" r="15049"/>
          <a:stretch>
            <a:fillRect/>
          </a:stretch>
        </p:blipFill>
        <p:spPr bwMode="auto">
          <a:xfrm>
            <a:off x="8505276" y="637638"/>
            <a:ext cx="1830019" cy="137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92B30-05A1-9540-8D08-D2D95F386F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43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6F73866-EAAE-80F0-F3B7-A0AD1DC13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Native is Going Strong 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0F71B47-6D9E-C703-4B99-95697D413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305676"/>
            <a:ext cx="7315200" cy="4237123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654FB-95E8-D1D5-CCF0-FBA8D8F570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lang="en-US" smtClean="0"/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F9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1CD558-7562-E260-74C9-BFB1CD0F8500}"/>
              </a:ext>
            </a:extLst>
          </p:cNvPr>
          <p:cNvSpPr txBox="1"/>
          <p:nvPr/>
        </p:nvSpPr>
        <p:spPr>
          <a:xfrm>
            <a:off x="5528653" y="5777424"/>
            <a:ext cx="27052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https://landscape.cncf.io/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490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A992460-7FA3-40FE-A958-BCD1981B9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DF57D5B-380D-48E9-8DAD-DD500FE80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3C5DF-08B7-4080-AEAF-6394F27EC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125546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pc="-100">
                <a:latin typeface="+mj-lt"/>
              </a:rPr>
              <a:t>Close Encounters with Locals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1EBD8E22-E38E-1636-AE4C-A497B21D0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9" y="2510395"/>
            <a:ext cx="4016116" cy="3274586"/>
          </a:xfrm>
        </p:spPr>
        <p:txBody>
          <a:bodyPr anchor="t">
            <a:norm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65CC8E5-7727-4F29-A17D-114AF339F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8840" y="758952"/>
            <a:ext cx="2079069" cy="2344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4600802-151E-4F13-8C35-8D5CEDFF6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463" y="4080912"/>
            <a:ext cx="2157385" cy="2008992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125053E-1062-4FE2-974C-546DC769D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C8E7BC-0BDB-B9B7-5C69-3C736F7810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2531" y="6356350"/>
            <a:ext cx="4542318" cy="365125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747013-68E5-7BB7-664F-4D325B879F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b="1" kern="1200"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</a:t>
            </a:fld>
            <a:endParaRPr lang="en-US" b="1" kern="1200">
              <a:latin typeface="+mn-lt"/>
              <a:ea typeface="+mn-ea"/>
              <a:cs typeface="+mn-cs"/>
            </a:endParaRPr>
          </a:p>
        </p:txBody>
      </p:sp>
      <p:pic>
        <p:nvPicPr>
          <p:cNvPr id="7" name="Content Placeholder 6" descr="A dog on a person's head&#10;&#10;Description automatically generated with medium confidence">
            <a:extLst>
              <a:ext uri="{FF2B5EF4-FFF2-40B4-BE49-F238E27FC236}">
                <a16:creationId xmlns:a16="http://schemas.microsoft.com/office/drawing/2014/main" id="{16F55AF4-16A6-51B8-93E2-866A17EF6E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9" r="-3" b="32355"/>
          <a:stretch/>
        </p:blipFill>
        <p:spPr>
          <a:xfrm>
            <a:off x="7460907" y="3264090"/>
            <a:ext cx="4027002" cy="3593910"/>
          </a:xfrm>
          <a:prstGeom prst="rect">
            <a:avLst/>
          </a:prstGeom>
        </p:spPr>
      </p:pic>
      <p:pic>
        <p:nvPicPr>
          <p:cNvPr id="9" name="Picture 8" descr="A person holding a dog&#10;&#10;Description automatically generated with medium confidence">
            <a:extLst>
              <a:ext uri="{FF2B5EF4-FFF2-40B4-BE49-F238E27FC236}">
                <a16:creationId xmlns:a16="http://schemas.microsoft.com/office/drawing/2014/main" id="{5FCE0BBF-8EAC-81AC-BF5D-DD2C2261EE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34" b="26161"/>
          <a:stretch/>
        </p:blipFill>
        <p:spPr>
          <a:xfrm>
            <a:off x="5137460" y="10"/>
            <a:ext cx="4113440" cy="3920034"/>
          </a:xfrm>
          <a:custGeom>
            <a:avLst/>
            <a:gdLst/>
            <a:ahLst/>
            <a:cxnLst/>
            <a:rect l="l" t="t" r="r" b="b"/>
            <a:pathLst>
              <a:path w="4113440" h="3920044">
                <a:moveTo>
                  <a:pt x="0" y="0"/>
                </a:moveTo>
                <a:lnTo>
                  <a:pt x="4113440" y="0"/>
                </a:lnTo>
                <a:lnTo>
                  <a:pt x="4113440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089641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3E68342-DB80-489F-B49B-6414BAF3C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Giving Cloud Its Originally Intended Role of Commodity Infrastructure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F6BD80-BF83-4B62-B208-252C8E1F83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2" descr="Tech Talk Blog On Cloud Computing With AWS - Blog">
            <a:extLst>
              <a:ext uri="{FF2B5EF4-FFF2-40B4-BE49-F238E27FC236}">
                <a16:creationId xmlns:a16="http://schemas.microsoft.com/office/drawing/2014/main" id="{4DBE0E18-FC18-4458-B1A4-4DB12F689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155" y="863600"/>
            <a:ext cx="6828366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AEA7FB-0946-E54E-BD96-8FF70349097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marR="0" lvl="0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88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85ACD05-59B8-D17D-DB83-14F4A9489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Choice of Cloud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94FF70-91FE-DA26-46AD-372F488EEC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Cloud of Serfdom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D577AF5-B6AA-6B5E-5232-BAFF8E6F857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Use a lot of Proprietary Features of your cloud vendor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50EA6A4-1B02-432C-DFBE-BCD0C3626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Cloud of Freedom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88C69AD-69DD-8ED3-F17E-BA1AD867D5E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Use Cloud Vendor as Commodity, Use Open Source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1388B5-3589-F4E2-D684-FD629C5E56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1273AF9-7C7F-4282-2B36-58F3A4EDC9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5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08F37F0-A5B6-60A1-A491-20D4A94E6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API - Kubernetes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E2A44A-3A87-1551-71F5-AD30777468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549E929-1011-E1D6-BA21-E9F6F959E6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4098" name="Picture 2" descr="upload.wikimedia.org/wikipedia/commons/thumb/3/...">
            <a:extLst>
              <a:ext uri="{FF2B5EF4-FFF2-40B4-BE49-F238E27FC236}">
                <a16:creationId xmlns:a16="http://schemas.microsoft.com/office/drawing/2014/main" id="{5B50A318-1729-0640-13BB-72CE76DD84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771" y="863600"/>
            <a:ext cx="5275133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7972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5131" name="Rectangle 5130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3B2F8A-2A51-56BD-08FB-4A1FF0673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298448"/>
            <a:ext cx="3258688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>
                <a:latin typeface="+mj-lt"/>
              </a:rPr>
              <a:t>Getting Better</a:t>
            </a:r>
          </a:p>
        </p:txBody>
      </p:sp>
      <p:pic>
        <p:nvPicPr>
          <p:cNvPr id="5122" name="Picture 2" descr="CSI Logo">
            <a:extLst>
              <a:ext uri="{FF2B5EF4-FFF2-40B4-BE49-F238E27FC236}">
                <a16:creationId xmlns:a16="http://schemas.microsoft.com/office/drawing/2014/main" id="{5CB71E4C-01C3-CDE0-1C88-FF9E7146D5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9530" y="759599"/>
            <a:ext cx="3829490" cy="53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5" name="Rectangle 5134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E5513D-3F90-B6E2-903F-B8E19FB03E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35C471-1EFC-8132-877A-93616F20D1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</a:pPr>
              <a:t>33</a:t>
            </a:fld>
            <a:endParaRPr lang="en-US" sz="1200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3161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5E763-E37E-63EF-A593-B8EF1BCCD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DOK Community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9CDF6-A635-6B80-5796-66C06C5FEB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A0796E-53EE-1C01-8677-D252FF0647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6A4623-C264-7BDF-FA82-D93F11417C3B}"/>
              </a:ext>
            </a:extLst>
          </p:cNvPr>
          <p:cNvSpPr txBox="1"/>
          <p:nvPr/>
        </p:nvSpPr>
        <p:spPr>
          <a:xfrm>
            <a:off x="5925552" y="5401854"/>
            <a:ext cx="2655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https://dok.community/</a:t>
            </a:r>
            <a:endParaRPr lang="en-US" dirty="0"/>
          </a:p>
          <a:p>
            <a:endParaRPr lang="en-US" dirty="0"/>
          </a:p>
        </p:txBody>
      </p:sp>
      <p:pic>
        <p:nvPicPr>
          <p:cNvPr id="8194" name="Picture 2" descr="See DoK Specials - Learn by doing in the DoK Community at CNCF Data on  Kubernetes">
            <a:extLst>
              <a:ext uri="{FF2B5EF4-FFF2-40B4-BE49-F238E27FC236}">
                <a16:creationId xmlns:a16="http://schemas.microsoft.com/office/drawing/2014/main" id="{9F0CB430-C1D8-9A95-F0FD-F876909138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2" y="863600"/>
            <a:ext cx="4059238" cy="405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076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465C7-53D2-CC2E-B521-6E74B7626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Adoption Areas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E66CF7A-977A-F3E4-71C0-78CA5DB3C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3418" y="1257188"/>
            <a:ext cx="6105839" cy="433409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532A98-DE85-6C04-ACD2-DAC966CBA6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5A938B-DF71-DAF2-F303-7B94F65648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A1298A-2547-6975-E2B0-F7E7EED2ED5A}"/>
              </a:ext>
            </a:extLst>
          </p:cNvPr>
          <p:cNvSpPr txBox="1"/>
          <p:nvPr/>
        </p:nvSpPr>
        <p:spPr>
          <a:xfrm>
            <a:off x="5010564" y="5604486"/>
            <a:ext cx="6095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https://www.cncf.io/reports/cncf-annual-survey-2022/</a:t>
            </a:r>
          </a:p>
        </p:txBody>
      </p:sp>
    </p:spTree>
    <p:extLst>
      <p:ext uri="{BB962C8B-B14F-4D97-AF65-F5344CB8AC3E}">
        <p14:creationId xmlns:p14="http://schemas.microsoft.com/office/powerpoint/2010/main" val="34304112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4747A-1D85-4A2D-B6C1-9D5C42453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Kubernetes Powers many DBaaS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DC28A4-330C-46CD-80F2-6F9EE013DC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4384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Percona</a:t>
            </a:r>
          </a:p>
        </p:txBody>
      </p:sp>
      <p:pic>
        <p:nvPicPr>
          <p:cNvPr id="7172" name="Picture 4" descr="Get Your Head In the Clouds (Part 3 of 3): Support for Multi-Region  Databases Now in DataStax Astra DBaaS | Datastax">
            <a:extLst>
              <a:ext uri="{FF2B5EF4-FFF2-40B4-BE49-F238E27FC236}">
                <a16:creationId xmlns:a16="http://schemas.microsoft.com/office/drawing/2014/main" id="{66698635-F524-4A71-9106-E987A8D04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268" y="873253"/>
            <a:ext cx="2849643" cy="188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lanetScale Announces $30M Series B Funding to Accelerate Adoption of  Instantly Provisioned and Infinitely Scalable Database | Business Wire">
            <a:extLst>
              <a:ext uri="{FF2B5EF4-FFF2-40B4-BE49-F238E27FC236}">
                <a16:creationId xmlns:a16="http://schemas.microsoft.com/office/drawing/2014/main" id="{D72B1888-28E0-48DA-80D0-A3C0A63F3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130" y="4133258"/>
            <a:ext cx="4340973" cy="217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MariaDB SkySQL Awarded Two Major 2021 Industry Honors | Business Wire">
            <a:extLst>
              <a:ext uri="{FF2B5EF4-FFF2-40B4-BE49-F238E27FC236}">
                <a16:creationId xmlns:a16="http://schemas.microsoft.com/office/drawing/2014/main" id="{4DF1E3A1-E7A9-4AC6-BB45-C3F22C5EF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725" y="2304628"/>
            <a:ext cx="3615820" cy="188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nfluxDB: Purpose-Built Open Source Time Series Database | InfluxData">
            <a:extLst>
              <a:ext uri="{FF2B5EF4-FFF2-40B4-BE49-F238E27FC236}">
                <a16:creationId xmlns:a16="http://schemas.microsoft.com/office/drawing/2014/main" id="{87572C45-FABC-4427-8286-80F088DB0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254" y="2905317"/>
            <a:ext cx="3503310" cy="68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Trusted Open Source PostgreSQL &amp;amp; Commercial Support for the Enterprise | Crunchy  Data">
            <a:extLst>
              <a:ext uri="{FF2B5EF4-FFF2-40B4-BE49-F238E27FC236}">
                <a16:creationId xmlns:a16="http://schemas.microsoft.com/office/drawing/2014/main" id="{716D8040-3BB2-4DE6-9E7A-5D7FCD52F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130" y="3898542"/>
            <a:ext cx="5081383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Altinity Provides Cloud Version of ClickHouse on Kodiak Data MemCloud™">
            <a:extLst>
              <a:ext uri="{FF2B5EF4-FFF2-40B4-BE49-F238E27FC236}">
                <a16:creationId xmlns:a16="http://schemas.microsoft.com/office/drawing/2014/main" id="{24BEE63C-7CF6-4F60-999C-C315E4F23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760" y="881217"/>
            <a:ext cx="3607191" cy="188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98B73-4AF2-B046-A689-089D2C565A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940FD1DB-142B-6DF5-DE6C-636B931F9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294" y="3673646"/>
            <a:ext cx="1133475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icrosoft Azure Marketplace">
            <a:extLst>
              <a:ext uri="{FF2B5EF4-FFF2-40B4-BE49-F238E27FC236}">
                <a16:creationId xmlns:a16="http://schemas.microsoft.com/office/drawing/2014/main" id="{42AC0527-7BC6-71F1-75C1-499881CAAC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388" y="4750067"/>
            <a:ext cx="1491638" cy="149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3711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79F03-8A1E-A2C2-0F75-094FB1279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298448"/>
            <a:ext cx="3258688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>
                <a:latin typeface="+mj-lt"/>
              </a:rPr>
              <a:t>Anywhere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942DC5F-8071-B7DC-DE95-2734C80A1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0640" y="1474947"/>
            <a:ext cx="6367271" cy="389995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C50090-3F5B-977B-25ED-0EC71B8DC7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B1735-53B9-83B3-84F5-BF266FED66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</a:pPr>
              <a:t>37</a:t>
            </a:fld>
            <a:endParaRPr lang="en-US" sz="1200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7149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6155" name="Rectangle 6154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D033B5-AEB5-3765-F153-DDF664D76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>
                <a:latin typeface="+mj-lt"/>
              </a:rPr>
              <a:t>Dashboard </a:t>
            </a:r>
          </a:p>
        </p:txBody>
      </p:sp>
      <p:pic>
        <p:nvPicPr>
          <p:cNvPr id="6146" name="Picture 2" descr="Kubernetes Dashboard UI">
            <a:extLst>
              <a:ext uri="{FF2B5EF4-FFF2-40B4-BE49-F238E27FC236}">
                <a16:creationId xmlns:a16="http://schemas.microsoft.com/office/drawing/2014/main" id="{2045995C-62FE-0D36-3D77-F3A4E75653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4342" y="484632"/>
            <a:ext cx="5948530" cy="355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A92F0D-4517-25EC-6A65-256FAAEB14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3A2675-F88B-727E-9AA5-62687A4057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</a:pPr>
              <a:t>38</a:t>
            </a:fld>
            <a:endParaRPr lang="en-US" sz="1200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869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D2BC4-FBDE-3B04-2E0D-BA6CBCE18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1573B4-3FA4-25A8-0AC9-32E9015CE5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EB9B47-801B-2900-0B17-AA9E5456AF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170" name="Picture 2" descr="Kubeapps, Your Application Dashboard for Kubernetes">
            <a:extLst>
              <a:ext uri="{FF2B5EF4-FFF2-40B4-BE49-F238E27FC236}">
                <a16:creationId xmlns:a16="http://schemas.microsoft.com/office/drawing/2014/main" id="{E554E3E2-AE2E-E5BE-58CA-844E6BDB99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599" y="0"/>
            <a:ext cx="7315200" cy="482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asily Deploy Applications with Catalogs">
            <a:extLst>
              <a:ext uri="{FF2B5EF4-FFF2-40B4-BE49-F238E27FC236}">
                <a16:creationId xmlns:a16="http://schemas.microsoft.com/office/drawing/2014/main" id="{9D667DA4-EDF1-8778-EDCA-0ADF8254A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580" y="3133724"/>
            <a:ext cx="6555164" cy="269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672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Rectangle 3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43" name="Rectangle 34">
            <a:extLst>
              <a:ext uri="{FF2B5EF4-FFF2-40B4-BE49-F238E27FC236}">
                <a16:creationId xmlns:a16="http://schemas.microsoft.com/office/drawing/2014/main" id="{25D5C296-F4B1-4AE5-8EEB-9FEB7ED17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6" descr="Aerial view of a highway near the ocean">
            <a:extLst>
              <a:ext uri="{FF2B5EF4-FFF2-40B4-BE49-F238E27FC236}">
                <a16:creationId xmlns:a16="http://schemas.microsoft.com/office/drawing/2014/main" id="{02682D97-06F2-0C5A-74D8-BA646611FE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1524" r="9092" b="20278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44" name="Rectangle 36">
            <a:extLst>
              <a:ext uri="{FF2B5EF4-FFF2-40B4-BE49-F238E27FC236}">
                <a16:creationId xmlns:a16="http://schemas.microsoft.com/office/drawing/2014/main" id="{9C1ACE66-194D-48C4-A14A-6933B352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>
              <a:lumMod val="5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C5352-2A00-083C-F6DF-96B69F8B3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spc="-100">
                <a:latin typeface="+mj-lt"/>
              </a:rPr>
              <a:t>Thank you</a:t>
            </a:r>
          </a:p>
        </p:txBody>
      </p:sp>
      <p:sp>
        <p:nvSpPr>
          <p:cNvPr id="45" name="Rectangle 38">
            <a:extLst>
              <a:ext uri="{FF2B5EF4-FFF2-40B4-BE49-F238E27FC236}">
                <a16:creationId xmlns:a16="http://schemas.microsoft.com/office/drawing/2014/main" id="{025B886A-7ED1-4B77-819B-76ACBEFB0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F9D9E8-9CC6-F55A-A24E-76087D0138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8C4544-E1A8-1FE5-5674-C294BC6474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 smtClean="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4</a:t>
            </a:fld>
            <a:endParaRPr lang="en-US" sz="1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8716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652E5D6-E378-4614-BCBD-8663DD15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287AC3-AACF-4ADB-9F73-125E714D9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993" y="4367639"/>
            <a:ext cx="11430014" cy="18521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72A064-2CCD-CE41-05EC-A474AE99A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77" y="4599160"/>
            <a:ext cx="11079804" cy="1358020"/>
          </a:xfrm>
        </p:spPr>
        <p:txBody>
          <a:bodyPr anchor="ctr">
            <a:norm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Next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526B6-C8B5-0080-1D14-729F82824F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44532" y="6356350"/>
            <a:ext cx="810293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8F16FB-21CC-EA2E-A1C9-92A72CB355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284288" y="6356350"/>
            <a:ext cx="175659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9C52367C-A430-0D20-4AC9-C4776C925E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4385694"/>
              </p:ext>
            </p:extLst>
          </p:nvPr>
        </p:nvGraphicFramePr>
        <p:xfrm>
          <a:off x="960120" y="640080"/>
          <a:ext cx="10271760" cy="32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13202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C512124-0D13-4ED9-80B7-52AE15B6B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lue digital binary data on a screen">
            <a:extLst>
              <a:ext uri="{FF2B5EF4-FFF2-40B4-BE49-F238E27FC236}">
                <a16:creationId xmlns:a16="http://schemas.microsoft.com/office/drawing/2014/main" id="{A4275457-39E4-B029-5879-27BA80381A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CD6A67-688E-C14B-A70B-B2C0EB871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758952"/>
            <a:ext cx="9055227" cy="37947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spc="-100" dirty="0">
                <a:ln w="15875">
                  <a:solidFill>
                    <a:srgbClr val="FFFFFF"/>
                  </a:solidFill>
                </a:ln>
                <a:noFill/>
                <a:latin typeface="+mj-lt"/>
              </a:rPr>
              <a:t>Databases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ABACDC-BD54-40F3-9047-8298C77C2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6CB7CA-05C2-4EE8-A97F-B5F3A4F89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144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EBE3D0-3A0F-5CF8-CA7C-6FE3268D3B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FC6E4D-773A-6C5F-AE8A-8DAC5F4985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>
                <a:solidFill>
                  <a:schemeClr val="tx1"/>
                </a:solidFill>
              </a:rPr>
              <a:pPr algn="r">
                <a:spcAft>
                  <a:spcPts val="600"/>
                </a:spcAft>
              </a:pPr>
              <a:t>41</a:t>
            </a:fld>
            <a:endParaRPr lang="en-US" sz="1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855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4A462-A53A-22D9-D8E9-3E80B507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283461"/>
          </a:xfrm>
        </p:spPr>
        <p:txBody>
          <a:bodyPr anchor="b">
            <a:normAutofit/>
          </a:bodyPr>
          <a:lstStyle/>
          <a:p>
            <a:r>
              <a:rPr lang="en-US" sz="2400"/>
              <a:t>Data Has Gravity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A4963-B22C-D4FF-9D66-4E88CD6D5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20" y="2407298"/>
            <a:ext cx="2947482" cy="3498980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Hard to Move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Attracts/Pulls other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Creates More Severe Vendor Lock-In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Should be your focus in Achieving your Freedom </a:t>
            </a:r>
          </a:p>
        </p:txBody>
      </p:sp>
      <p:pic>
        <p:nvPicPr>
          <p:cNvPr id="2050" name="Picture 2" descr="Hubble telescope spots celestial 'eye,' a galaxy with an incredibly active  core | Space">
            <a:extLst>
              <a:ext uri="{FF2B5EF4-FFF2-40B4-BE49-F238E27FC236}">
                <a16:creationId xmlns:a16="http://schemas.microsoft.com/office/drawing/2014/main" id="{3D305855-16AD-54BE-D4CF-376712B53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3" r="2355" b="-1"/>
          <a:stretch/>
        </p:blipFill>
        <p:spPr bwMode="auto">
          <a:xfrm>
            <a:off x="3778897" y="758952"/>
            <a:ext cx="7772401" cy="533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B9D385-0CBC-2118-E453-CEE885EFC0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4FFE1-516F-CE15-3FD7-39CE77AC2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957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06771-8764-B8D4-A2A8-8EC22C5C7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Critical Open Source Base Database Software</a:t>
            </a:r>
          </a:p>
        </p:txBody>
      </p:sp>
      <p:pic>
        <p:nvPicPr>
          <p:cNvPr id="7" name="Content Placeholder 6" descr="A picture containing design, screenshot&#10;&#10;Description automatically generated">
            <a:extLst>
              <a:ext uri="{FF2B5EF4-FFF2-40B4-BE49-F238E27FC236}">
                <a16:creationId xmlns:a16="http://schemas.microsoft.com/office/drawing/2014/main" id="{C2960E53-7A72-F0FB-0550-FC0492F31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5680" y="1112046"/>
            <a:ext cx="2717780" cy="421636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0EBE48-0CF1-3B34-CE3E-50D10AEF09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4DDD4B-671E-0592-7317-6331CC8A6E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9" name="Picture 8" descr="A logo of a diamond&#10;&#10;Description automatically generated with low confidence">
            <a:extLst>
              <a:ext uri="{FF2B5EF4-FFF2-40B4-BE49-F238E27FC236}">
                <a16:creationId xmlns:a16="http://schemas.microsoft.com/office/drawing/2014/main" id="{EFC92578-F4D2-DAA5-8E3D-658DE134C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026" y="1123837"/>
            <a:ext cx="2722013" cy="4195202"/>
          </a:xfrm>
          <a:prstGeom prst="rect">
            <a:avLst/>
          </a:prstGeom>
        </p:spPr>
      </p:pic>
      <p:pic>
        <p:nvPicPr>
          <p:cNvPr id="11" name="Picture 10" descr="A picture containing font, graphics, graphic design, screenshot&#10;&#10;Description automatically generated">
            <a:extLst>
              <a:ext uri="{FF2B5EF4-FFF2-40B4-BE49-F238E27FC236}">
                <a16:creationId xmlns:a16="http://schemas.microsoft.com/office/drawing/2014/main" id="{F2F2B29F-6A3B-5F43-E171-A3389DA03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353" y="1135329"/>
            <a:ext cx="2717780" cy="41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092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03B03F-3F5C-64A7-8BBD-957E7880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298448"/>
            <a:ext cx="3258688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spc="-100">
                <a:latin typeface="+mj-lt"/>
              </a:rPr>
              <a:t>“Operators” to run them on Kubernetes </a:t>
            </a:r>
          </a:p>
        </p:txBody>
      </p:sp>
      <p:pic>
        <p:nvPicPr>
          <p:cNvPr id="7" name="Content Placeholder 6" descr="A picture containing font, screenshot, graphics, design&#10;&#10;Description automatically generated">
            <a:extLst>
              <a:ext uri="{FF2B5EF4-FFF2-40B4-BE49-F238E27FC236}">
                <a16:creationId xmlns:a16="http://schemas.microsoft.com/office/drawing/2014/main" id="{347F8FAB-C5FE-ECC1-6FF2-E79DC16D5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5221" y="759599"/>
            <a:ext cx="3758109" cy="53306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BC3840-7F46-63F0-DFAF-617A4413CC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1BE4D6-D44F-07F1-4CAD-333CC05D72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</a:pPr>
              <a:t>44</a:t>
            </a:fld>
            <a:endParaRPr lang="en-US" sz="1200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9102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506B92-D06C-EC9E-C862-B8C38AFA1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298448"/>
            <a:ext cx="3258688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spc="-100">
                <a:latin typeface="+mj-lt"/>
              </a:rPr>
              <a:t>Observability and Simplified Management</a:t>
            </a:r>
          </a:p>
        </p:txBody>
      </p:sp>
      <p:pic>
        <p:nvPicPr>
          <p:cNvPr id="7" name="Content Placeholder 6" descr="A picture containing design, font, text, screenshot&#10;&#10;Description automatically generated">
            <a:extLst>
              <a:ext uri="{FF2B5EF4-FFF2-40B4-BE49-F238E27FC236}">
                <a16:creationId xmlns:a16="http://schemas.microsoft.com/office/drawing/2014/main" id="{2BC2A93B-3493-E278-3E1A-F28B45B2D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1733" y="759599"/>
            <a:ext cx="3145084" cy="53306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64B044-E893-7C1A-E232-3435B4FD49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132078-A9FB-BA52-A19D-B85F56F561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</a:pPr>
              <a:t>45</a:t>
            </a:fld>
            <a:endParaRPr lang="en-US" sz="1200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8335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F7C9B3-01BE-4D46-ACA2-312DFE36A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3443591" cy="5340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17658-2090-DE01-3432-64047B087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Expertise you can count 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1022BD-2AA7-A5B8-0D2C-6C35F31E37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254671" y="6356350"/>
            <a:ext cx="552611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37E24C-3AF5-F568-C812-84F5D88B2A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46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A7FFED3-D7E6-AF64-A7EF-52685B5F2D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7634248"/>
              </p:ext>
            </p:extLst>
          </p:nvPr>
        </p:nvGraphicFramePr>
        <p:xfrm>
          <a:off x="4059935" y="758952"/>
          <a:ext cx="7104549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30761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97D6A-8982-426B-77A5-3D2674E10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298448"/>
            <a:ext cx="3258688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>
                <a:latin typeface="+mj-lt"/>
              </a:rPr>
              <a:t>Unified As </a:t>
            </a:r>
          </a:p>
        </p:txBody>
      </p:sp>
      <p:pic>
        <p:nvPicPr>
          <p:cNvPr id="7" name="Content Placeholder 6" descr="A picture containing font, graphics, triangle, logo&#10;&#10;Description automatically generated">
            <a:extLst>
              <a:ext uri="{FF2B5EF4-FFF2-40B4-BE49-F238E27FC236}">
                <a16:creationId xmlns:a16="http://schemas.microsoft.com/office/drawing/2014/main" id="{A96149CF-9AC0-1C64-A316-FAAE75969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8609" y="759599"/>
            <a:ext cx="3971332" cy="53306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94DD8E-6D5F-8D21-02E5-7A469EB15A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C7B96-A021-CF5C-07F8-2C3F4BEA4E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</a:pPr>
              <a:t>47</a:t>
            </a:fld>
            <a:endParaRPr lang="en-US" sz="1200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6004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F7C9B3-01BE-4D46-ACA2-312DFE36A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3443591" cy="5340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D858F1-2414-C3EC-9467-5D0F4F480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Call For Action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BD10B-1658-3D78-BD9A-B160D3EF8A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254671" y="6356350"/>
            <a:ext cx="552611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76C7C-8C94-A254-0C8F-C2187F009E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48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3015327-AD3A-E145-9854-0E0FB572C7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1225531"/>
              </p:ext>
            </p:extLst>
          </p:nvPr>
        </p:nvGraphicFramePr>
        <p:xfrm>
          <a:off x="4059935" y="758952"/>
          <a:ext cx="7104549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34027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">
            <a:extLst>
              <a:ext uri="{FF2B5EF4-FFF2-40B4-BE49-F238E27FC236}">
                <a16:creationId xmlns:a16="http://schemas.microsoft.com/office/drawing/2014/main" id="{705A3B73-8F08-379D-0C5E-833F10F9A0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800" dirty="0"/>
              <a:t>Thank you,  Let’s Connect!</a:t>
            </a:r>
          </a:p>
          <a:p>
            <a:endParaRPr lang="en-US" sz="4800" dirty="0"/>
          </a:p>
          <a:p>
            <a:r>
              <a:rPr lang="en-US" sz="3200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https://www.linkedin.com/in/peterzaitsev/</a:t>
            </a:r>
            <a:endParaRPr lang="en-US" sz="3200" dirty="0">
              <a:solidFill>
                <a:schemeClr val="accent2"/>
              </a:solidFill>
            </a:endParaRPr>
          </a:p>
          <a:p>
            <a:r>
              <a:rPr lang="en-US" sz="3200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https://twitter.com/PeterZaitsev</a:t>
            </a:r>
            <a:endParaRPr lang="en-US" sz="3200" dirty="0">
              <a:solidFill>
                <a:schemeClr val="accent2"/>
              </a:solidFill>
            </a:endParaRPr>
          </a:p>
          <a:p>
            <a:r>
              <a:rPr lang="en-US" sz="3200" dirty="0">
                <a:solidFill>
                  <a:schemeClr val="accent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http://www.peterzaitsev.com</a:t>
            </a:r>
            <a:endParaRPr lang="en-US" sz="3200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4">
            <a:extLst>
              <a:ext uri="{FF2B5EF4-FFF2-40B4-BE49-F238E27FC236}">
                <a16:creationId xmlns:a16="http://schemas.microsoft.com/office/drawing/2014/main" id="{1FCF8D96-ACCE-4A38-BFE7-4D631184D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7A6700C-E6F0-DF07-372D-D19BF9BE0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46" y="1280161"/>
            <a:ext cx="4998963" cy="257945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1400" dirty="0">
                <a:latin typeface="+mj-lt"/>
              </a:rPr>
            </a:br>
            <a:r>
              <a:rPr lang="en-US" sz="3100" dirty="0">
                <a:latin typeface="+mj-lt"/>
              </a:rPr>
              <a:t>Dawn Woolsey</a:t>
            </a:r>
            <a:br>
              <a:rPr lang="en-US" sz="3100" dirty="0">
                <a:latin typeface="+mj-lt"/>
              </a:rPr>
            </a:br>
            <a:r>
              <a:rPr lang="en-US" sz="3100" dirty="0">
                <a:latin typeface="+mj-lt"/>
              </a:rPr>
              <a:t> </a:t>
            </a:r>
            <a:br>
              <a:rPr lang="en-US" sz="3100" dirty="0">
                <a:latin typeface="+mj-lt"/>
              </a:rPr>
            </a:br>
            <a:r>
              <a:rPr lang="en-US" sz="3100" dirty="0">
                <a:latin typeface="+mj-lt"/>
              </a:rPr>
              <a:t>your friendly </a:t>
            </a:r>
            <a:br>
              <a:rPr lang="en-US" sz="3100" dirty="0">
                <a:latin typeface="+mj-lt"/>
              </a:rPr>
            </a:br>
            <a:r>
              <a:rPr lang="en-US" sz="3100" dirty="0" err="1">
                <a:latin typeface="+mj-lt"/>
              </a:rPr>
              <a:t>Percona</a:t>
            </a:r>
            <a:r>
              <a:rPr lang="en-US" sz="3100" dirty="0">
                <a:latin typeface="+mj-lt"/>
              </a:rPr>
              <a:t> Sales Person</a:t>
            </a:r>
            <a:br>
              <a:rPr lang="en-US" sz="3100" dirty="0">
                <a:latin typeface="+mj-lt"/>
              </a:rPr>
            </a:br>
            <a:br>
              <a:rPr lang="en-US" sz="3100" dirty="0">
                <a:latin typeface="+mj-lt"/>
              </a:rPr>
            </a:br>
            <a:endParaRPr lang="en-US" sz="31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2FDA94-2420-5B35-D8A9-1364F509430B}"/>
              </a:ext>
            </a:extLst>
          </p:cNvPr>
          <p:cNvSpPr txBox="1"/>
          <p:nvPr/>
        </p:nvSpPr>
        <p:spPr>
          <a:xfrm>
            <a:off x="304646" y="3859619"/>
            <a:ext cx="4998962" cy="10130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endParaRPr lang="en-US" dirty="0">
              <a:solidFill>
                <a:srgbClr val="FFFFFF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4100" dirty="0" err="1">
                <a:solidFill>
                  <a:srgbClr val="FFFFFF"/>
                </a:solidFill>
              </a:rPr>
              <a:t>dawn.woolsey@percona.com</a:t>
            </a:r>
            <a:endParaRPr lang="en-US" sz="4100" dirty="0">
              <a:solidFill>
                <a:srgbClr val="FFFFFF"/>
              </a:solidFill>
            </a:endParaRPr>
          </a:p>
        </p:txBody>
      </p:sp>
      <p:pic>
        <p:nvPicPr>
          <p:cNvPr id="7" name="Content Placeholder 6" descr="A person and a horse eating grass&#10;&#10;Description automatically generated with low confidence">
            <a:extLst>
              <a:ext uri="{FF2B5EF4-FFF2-40B4-BE49-F238E27FC236}">
                <a16:creationId xmlns:a16="http://schemas.microsoft.com/office/drawing/2014/main" id="{D2848DAD-6808-2585-F6ED-05B055C33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679" r="-1" b="-1"/>
          <a:stretch/>
        </p:blipFill>
        <p:spPr>
          <a:xfrm>
            <a:off x="6083162" y="759254"/>
            <a:ext cx="5238340" cy="53306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B3D4A2-BAEA-3FFB-30F1-0D7D396F40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A560A-F86B-A603-94DD-06B7C0D794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 smtClean="0">
                <a:solidFill>
                  <a:schemeClr val="accent1"/>
                </a:solidFill>
              </a:rPr>
              <a:pPr algn="r">
                <a:spcAft>
                  <a:spcPts val="600"/>
                </a:spcAft>
              </a:pPr>
              <a:t>5</a:t>
            </a:fld>
            <a:endParaRPr lang="en-US" sz="12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48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85BF9-E41B-662A-5FEC-862C920C0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LV" dirty="0"/>
              <a:t>We are Hiring!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51FBBB-0F7B-A1CB-5438-D5E5BDFA1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4924" y="4360550"/>
            <a:ext cx="7802554" cy="341391"/>
          </a:xfrm>
        </p:spPr>
        <p:txBody>
          <a:bodyPr/>
          <a:lstStyle/>
          <a:p>
            <a:r>
              <a:rPr lang="en-LV" sz="2400" dirty="0"/>
              <a:t>Contact</a:t>
            </a:r>
          </a:p>
          <a:p>
            <a:r>
              <a:rPr lang="en-LV" sz="2400" dirty="0">
                <a:hlinkClick r:id="rId2"/>
              </a:rPr>
              <a:t>careers@percona.com</a:t>
            </a:r>
            <a:endParaRPr lang="en-US" sz="2400" dirty="0"/>
          </a:p>
          <a:p>
            <a:r>
              <a:rPr lang="en-US" sz="2400" dirty="0">
                <a:hlinkClick r:id="rId3"/>
              </a:rPr>
              <a:t>https://www.percona.com/about/careers</a:t>
            </a:r>
            <a:endParaRPr lang="en-US" sz="2400" dirty="0"/>
          </a:p>
          <a:p>
            <a:endParaRPr lang="en-LV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68B13E-2DCB-9E8D-FFF5-375596C8000C}"/>
              </a:ext>
            </a:extLst>
          </p:cNvPr>
          <p:cNvSpPr txBox="1">
            <a:spLocks/>
          </p:cNvSpPr>
          <p:nvPr/>
        </p:nvSpPr>
        <p:spPr>
          <a:xfrm>
            <a:off x="5046738" y="1263410"/>
            <a:ext cx="8218500" cy="86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 Medium"/>
              <a:buChar char="●"/>
              <a:defRPr sz="4800" kern="1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Font typeface="Poppins Medium"/>
              <a:buNone/>
            </a:pPr>
            <a:r>
              <a:rPr lang="en-LV" dirty="0"/>
              <a:t>Become a</a:t>
            </a:r>
          </a:p>
          <a:p>
            <a:pPr>
              <a:buFont typeface="Poppins Medium"/>
              <a:buNone/>
            </a:pPr>
            <a:r>
              <a:rPr lang="en-LV" dirty="0"/>
              <a:t>Percona Superhero!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D7534D-9D7F-ACB4-41EC-B662853505CB}"/>
              </a:ext>
            </a:extLst>
          </p:cNvPr>
          <p:cNvSpPr/>
          <p:nvPr/>
        </p:nvSpPr>
        <p:spPr>
          <a:xfrm>
            <a:off x="4850970" y="3429000"/>
            <a:ext cx="6654536" cy="2553346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1E5857-367E-990B-563E-72DAF771A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694" y="1933856"/>
            <a:ext cx="5067065" cy="399058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7389811-A1EB-3B36-8C54-36463C19EC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53183" y="6138746"/>
            <a:ext cx="2439780" cy="52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11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EF9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EF9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8" name="Google Shape;128;p18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5314500" cy="5120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/>
            <a:r>
              <a:rPr lang="en-US" sz="4400" dirty="0">
                <a:solidFill>
                  <a:schemeClr val="tx1"/>
                </a:solidFill>
              </a:rPr>
              <a:t>Cloud of Freedom </a:t>
            </a:r>
          </a:p>
          <a:p>
            <a:pPr marL="0" indent="0"/>
            <a:r>
              <a:rPr lang="en-US" sz="4400" dirty="0">
                <a:solidFill>
                  <a:schemeClr val="tx1"/>
                </a:solidFill>
              </a:rPr>
              <a:t>or </a:t>
            </a:r>
          </a:p>
          <a:p>
            <a:pPr marL="0" indent="0"/>
            <a:r>
              <a:rPr lang="en-US" sz="4400" dirty="0">
                <a:solidFill>
                  <a:schemeClr val="tx1"/>
                </a:solidFill>
              </a:rPr>
              <a:t>Cloud of Serfdom ?</a:t>
            </a:r>
            <a:endParaRPr sz="4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B06CD0-B43D-0296-28EF-F0F48EE4E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754" y="1087374"/>
            <a:ext cx="8983489" cy="1000978"/>
          </a:xfrm>
        </p:spPr>
        <p:txBody>
          <a:bodyPr>
            <a:normAutofit/>
          </a:bodyPr>
          <a:lstStyle/>
          <a:p>
            <a:r>
              <a:rPr lang="en-US" dirty="0"/>
              <a:t>My Prospective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38119-B96C-1A65-ABC7-0941BA412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753" y="2535446"/>
            <a:ext cx="8983489" cy="355445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Involved in Open Source since late 1990s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Early Staff member of MySQL 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Founder, until recently CEO at Percona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Investor, Advisor, Mentor in Open Source Businesses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Open Source Advocate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17F37F-3D50-CC61-8D45-BC7BCEF67D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A3038B-BA17-B58F-FD22-8FBC61A1BD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7E1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7E1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23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Hands holding a magnifying glass&#10;&#10;Description automatically generated with low confidence">
            <a:extLst>
              <a:ext uri="{FF2B5EF4-FFF2-40B4-BE49-F238E27FC236}">
                <a16:creationId xmlns:a16="http://schemas.microsoft.com/office/drawing/2014/main" id="{29EAE172-CCB0-54FB-4005-A7F4C4A0D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2" b="9870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9CB021-3DCB-2371-878B-A094E5A1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57" y="1653703"/>
            <a:ext cx="3361953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>
                <a:solidFill>
                  <a:schemeClr val="tx1"/>
                </a:solidFill>
                <a:latin typeface="+mj-lt"/>
              </a:rPr>
              <a:t>Better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1D8C8-3A1D-C4CC-79B3-88978DA5F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24" y="4260714"/>
            <a:ext cx="3331786" cy="1032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+mn-lt"/>
              </a:rPr>
              <a:t>Everything being Equal Open Source is a better choice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5BACF6-E4ED-05A6-6669-2FF9D5FE30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9AA61-35C6-A614-FACE-6FC84C0B8D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9</a:t>
            </a:fld>
            <a:endParaRPr lang="en-US" sz="1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76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range">
  <a:themeElements>
    <a:clrScheme name="Custom 1">
      <a:dk1>
        <a:srgbClr val="000000"/>
      </a:dk1>
      <a:lt1>
        <a:srgbClr val="FFFFFF"/>
      </a:lt1>
      <a:dk2>
        <a:srgbClr val="697792"/>
      </a:dk2>
      <a:lt2>
        <a:srgbClr val="D5D5D5"/>
      </a:lt2>
      <a:accent1>
        <a:srgbClr val="0D1953"/>
      </a:accent1>
      <a:accent2>
        <a:srgbClr val="FF7E19"/>
      </a:accent2>
      <a:accent3>
        <a:srgbClr val="EFC700"/>
      </a:accent3>
      <a:accent4>
        <a:srgbClr val="1486FF"/>
      </a:accent4>
      <a:accent5>
        <a:srgbClr val="2FD0B2"/>
      </a:accent5>
      <a:accent6>
        <a:srgbClr val="A76EEF"/>
      </a:accent6>
      <a:hlink>
        <a:srgbClr val="0D5EB5"/>
      </a:hlink>
      <a:folHlink>
        <a:srgbClr val="4B536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800" dirty="0" smtClean="0">
            <a:solidFill>
              <a:schemeClr val="tx1">
                <a:lumMod val="65000"/>
                <a:lumOff val="35000"/>
              </a:schemeClr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Confidential">
  <a:themeElements>
    <a:clrScheme name="Custom 1">
      <a:dk1>
        <a:srgbClr val="000000"/>
      </a:dk1>
      <a:lt1>
        <a:srgbClr val="FFFFFF"/>
      </a:lt1>
      <a:dk2>
        <a:srgbClr val="697792"/>
      </a:dk2>
      <a:lt2>
        <a:srgbClr val="D5D5D5"/>
      </a:lt2>
      <a:accent1>
        <a:srgbClr val="0D1953"/>
      </a:accent1>
      <a:accent2>
        <a:srgbClr val="FF7E19"/>
      </a:accent2>
      <a:accent3>
        <a:srgbClr val="EFC700"/>
      </a:accent3>
      <a:accent4>
        <a:srgbClr val="1486FF"/>
      </a:accent4>
      <a:accent5>
        <a:srgbClr val="2FD0B2"/>
      </a:accent5>
      <a:accent6>
        <a:srgbClr val="A76EEF"/>
      </a:accent6>
      <a:hlink>
        <a:srgbClr val="0D5EB5"/>
      </a:hlink>
      <a:folHlink>
        <a:srgbClr val="4B536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800" dirty="0" smtClean="0">
            <a:solidFill>
              <a:schemeClr val="tx1">
                <a:lumMod val="65000"/>
                <a:lumOff val="35000"/>
              </a:schemeClr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Blue">
  <a:themeElements>
    <a:clrScheme name="Custom 1">
      <a:dk1>
        <a:srgbClr val="000000"/>
      </a:dk1>
      <a:lt1>
        <a:srgbClr val="FFFFFF"/>
      </a:lt1>
      <a:dk2>
        <a:srgbClr val="697792"/>
      </a:dk2>
      <a:lt2>
        <a:srgbClr val="D5D5D5"/>
      </a:lt2>
      <a:accent1>
        <a:srgbClr val="0D1953"/>
      </a:accent1>
      <a:accent2>
        <a:srgbClr val="FF7E19"/>
      </a:accent2>
      <a:accent3>
        <a:srgbClr val="EFC700"/>
      </a:accent3>
      <a:accent4>
        <a:srgbClr val="1486FF"/>
      </a:accent4>
      <a:accent5>
        <a:srgbClr val="2FD0B2"/>
      </a:accent5>
      <a:accent6>
        <a:srgbClr val="A76EEF"/>
      </a:accent6>
      <a:hlink>
        <a:srgbClr val="0D5EB5"/>
      </a:hlink>
      <a:folHlink>
        <a:srgbClr val="4B536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800" dirty="0" smtClean="0">
            <a:solidFill>
              <a:schemeClr val="tx1">
                <a:lumMod val="65000"/>
                <a:lumOff val="35000"/>
              </a:schemeClr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4.xml><?xml version="1.0" encoding="utf-8"?>
<a:theme xmlns:a="http://schemas.openxmlformats.org/drawingml/2006/main" name="1_Orange">
  <a:themeElements>
    <a:clrScheme name="Percona">
      <a:dk1>
        <a:srgbClr val="000000"/>
      </a:dk1>
      <a:lt1>
        <a:srgbClr val="FFFFFF"/>
      </a:lt1>
      <a:dk2>
        <a:srgbClr val="9B9C9B"/>
      </a:dk2>
      <a:lt2>
        <a:srgbClr val="D5D5D5"/>
      </a:lt2>
      <a:accent1>
        <a:srgbClr val="EF9000"/>
      </a:accent1>
      <a:accent2>
        <a:srgbClr val="BE1818"/>
      </a:accent2>
      <a:accent3>
        <a:srgbClr val="EFC700"/>
      </a:accent3>
      <a:accent4>
        <a:srgbClr val="4E378C"/>
      </a:accent4>
      <a:accent5>
        <a:srgbClr val="7E4191"/>
      </a:accent5>
      <a:accent6>
        <a:srgbClr val="EFD979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812</Words>
  <Application>Microsoft Macintosh PowerPoint</Application>
  <PresentationFormat>Widescreen</PresentationFormat>
  <Paragraphs>221</Paragraphs>
  <Slides>49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Arial</vt:lpstr>
      <vt:lpstr>Calibri</vt:lpstr>
      <vt:lpstr>Helvetica</vt:lpstr>
      <vt:lpstr>Noto Sans Symbols</vt:lpstr>
      <vt:lpstr>Poppins</vt:lpstr>
      <vt:lpstr>Poppins Medium</vt:lpstr>
      <vt:lpstr>Wingdings 2</vt:lpstr>
      <vt:lpstr>Orange</vt:lpstr>
      <vt:lpstr>Confidential</vt:lpstr>
      <vt:lpstr>Blue</vt:lpstr>
      <vt:lpstr>1_Orange</vt:lpstr>
      <vt:lpstr>Welcome </vt:lpstr>
      <vt:lpstr>Enjoyed Peru with my  Family</vt:lpstr>
      <vt:lpstr>Close Encounters with Locals</vt:lpstr>
      <vt:lpstr>Thank you</vt:lpstr>
      <vt:lpstr> Dawn Woolsey   your friendly  Percona Sales Person  </vt:lpstr>
      <vt:lpstr>We are Hiring!</vt:lpstr>
      <vt:lpstr>PowerPoint Presentation</vt:lpstr>
      <vt:lpstr>My Prospective</vt:lpstr>
      <vt:lpstr>Better </vt:lpstr>
      <vt:lpstr>Investment</vt:lpstr>
      <vt:lpstr>Open Source and Proprietary </vt:lpstr>
      <vt:lpstr>Operating Systems</vt:lpstr>
      <vt:lpstr>Have We Been Here Before? </vt:lpstr>
      <vt:lpstr>Open Source in the Cloud</vt:lpstr>
      <vt:lpstr>Old Strategy</vt:lpstr>
      <vt:lpstr>Usability and Ease of use</vt:lpstr>
      <vt:lpstr>Reasons</vt:lpstr>
      <vt:lpstr>Cloud only Skills</vt:lpstr>
      <vt:lpstr>Cloud Vendor Push</vt:lpstr>
      <vt:lpstr>Venture Funded Open Source </vt:lpstr>
      <vt:lpstr>Community Open Source</vt:lpstr>
      <vt:lpstr>Growth at any Cost</vt:lpstr>
      <vt:lpstr>Subsidized Cloud </vt:lpstr>
      <vt:lpstr>Things are Changing </vt:lpstr>
      <vt:lpstr>37Signals leaving the cloud </vt:lpstr>
      <vt:lpstr>GitOps</vt:lpstr>
      <vt:lpstr>Hybrid Cloud</vt:lpstr>
      <vt:lpstr>Open Source Catches Up Again</vt:lpstr>
      <vt:lpstr>Cloud Native is Going Strong </vt:lpstr>
      <vt:lpstr>Giving Cloud Its Originally Intended Role of Commodity Infrastructure</vt:lpstr>
      <vt:lpstr>Your Choice of Cloud </vt:lpstr>
      <vt:lpstr>Smart API - Kubernetes</vt:lpstr>
      <vt:lpstr>Getting Better</vt:lpstr>
      <vt:lpstr>DOK Community</vt:lpstr>
      <vt:lpstr>Adoption Areas</vt:lpstr>
      <vt:lpstr>Kubernetes Powers many DBaaS</vt:lpstr>
      <vt:lpstr>Anywhere </vt:lpstr>
      <vt:lpstr>Dashboard </vt:lpstr>
      <vt:lpstr>Applications</vt:lpstr>
      <vt:lpstr>Next </vt:lpstr>
      <vt:lpstr>Databases </vt:lpstr>
      <vt:lpstr>Data Has Gravity </vt:lpstr>
      <vt:lpstr>Mission Critical Open Source Base Database Software</vt:lpstr>
      <vt:lpstr>“Operators” to run them on Kubernetes </vt:lpstr>
      <vt:lpstr>Observability and Simplified Management</vt:lpstr>
      <vt:lpstr>Expertise you can count on</vt:lpstr>
      <vt:lpstr>Unified As </vt:lpstr>
      <vt:lpstr>Call For Action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Open Source Databases</dc:title>
  <dc:creator>Peter Zaitsev</dc:creator>
  <cp:lastModifiedBy>Marina Dyukova</cp:lastModifiedBy>
  <cp:revision>14</cp:revision>
  <dcterms:created xsi:type="dcterms:W3CDTF">2020-05-19T00:40:46Z</dcterms:created>
  <dcterms:modified xsi:type="dcterms:W3CDTF">2023-06-09T10:28:15Z</dcterms:modified>
</cp:coreProperties>
</file>